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291" r:id="rId3"/>
    <p:sldId id="292" r:id="rId4"/>
    <p:sldId id="293" r:id="rId5"/>
    <p:sldId id="294" r:id="rId6"/>
    <p:sldId id="295" r:id="rId7"/>
    <p:sldId id="297" r:id="rId8"/>
    <p:sldId id="298" r:id="rId9"/>
    <p:sldId id="299" r:id="rId10"/>
    <p:sldId id="300" r:id="rId11"/>
    <p:sldId id="301" r:id="rId12"/>
    <p:sldId id="302" r:id="rId13"/>
    <p:sldId id="303" r:id="rId14"/>
    <p:sldId id="304"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18:57.869"/>
    </inkml:context>
    <inkml:brush xml:id="br0">
      <inkml:brushProperty name="width" value="0.05292" units="cm"/>
      <inkml:brushProperty name="height" value="0.05292" units="cm"/>
      <inkml:brushProperty name="color" value="#FF0000"/>
    </inkml:brush>
  </inkml:definitions>
  <iact:action type="add" startTime="18036">
    <iact:property name="dataType"/>
    <iact:actionData xml:id="d0">
      <inkml:trace xmlns:inkml="http://www.w3.org/2003/InkML" xml:id="stk0" contextRef="#ctx0" brushRef="#br0">8461 2991 0,'0'22'29,"23"-22"-13,43 0 0,-44 22-8,0-22 1,45 0-2,-23 22 1,23-22 1,-23 0-1,-22 0-1,44 0 2,-21 0-1,-1 0 0,22 0 0,1 0 0,-23 0 0,1 0 0,-1 0 0,22 0 0,-21 0-1,-1 0 3,0 0-3,23 0 3,-1 0-5,1 0 6,-1 0-5,45 0 5,-45 0-6,-22 0 2,23-22 2,-23 22 0,23 0-3,-1 0 4,1 0-1,-1 0-1,23 0-4,21 0 8,-43 0-4,21 0 0,1 0-1,-23 0 2,1 0-4,-1 0 5,1 0-2,-1 0-3,-21 0 5,21 0-4,-22 0 5,-22 0-5,23 0 1,-23 0 5,0 0-2,0 0-7,0 0 6,0 0 14,23 0 4,-23 0-12,22 0-1,1 0-6,-1 0 8,-22 0-9,44 0 3,-43 0-4,-1 0 4,0 0-4,22 0 5,-22 0-2,23 0 1,-23 0-4,0 0 5,0 0-9,0 0 12</inkml:trace>
    </iact:actionData>
  </iact:action>
  <iact:action type="add" startTime="19507">
    <iact:property name="dataType"/>
    <iact:actionData xml:id="d1">
      <inkml:trace xmlns:inkml="http://www.w3.org/2003/InkML" xml:id="stk1" contextRef="#ctx0" brushRef="#br0">8927 3124 0,'44'0'85,"89"0"-76,-45 66 0,90-22-2,43-22 3,-44 1-4,23-1 1,21 0 2,1 0-2,-1-22 2,-44 0 2,-22 0-6,-44 0 3,-44 0 0,-1 0 1,-22 0-2,-22 0 1,1 0 90,-1 0-71,0 0-11,0 0-13,0 0 5,0 0 0,23-22 0,-1 22 0,22-44 1,23-1-2,0 23 2,43-22-1,-87 22-2,43-45 4,-65 67-2,43-22 0,-22 0-2,1 22 4,-23 0-2,0 0 1,-22-22-3,22 22 11,0 0 14,0 0 60</inkml:trace>
    </iact:actionData>
  </iact:action>
  <iact:action type="add" startTime="44227">
    <iact:property name="dataType"/>
    <iact:actionData xml:id="d2">
      <inkml:trace xmlns:inkml="http://www.w3.org/2003/InkML" xml:id="stk2" contextRef="#ctx0" brushRef="#br0">3367 4674 0,'22'0'89,"45"0"-83,-1-22 4,45 22-3,22-22 2,-23 0-4,23 0 7,22 22-9,-66 0 5,66 0 0,-44 0 4,44 0-7,-67 0 6,1 0-3,0 0 0,-23 0-3,1 0 5,-23 0-5,22 0 4,-21 0 4,21 0-10,1 0 5,-45 0 0,44-23 0,-22 23 0,1 0-1,-1 0 4,0 0-5,23 0 1,-23 0 4,22 0-4,-21 0 2,-1 0-3,0 0 2,23 0 0,-1 0 0,1 0 0,-1 0 0,1 0-1,-1 0 2,23 0 1,-23 0-4,1 0 1,-1 0 2,23 0-1,-45 0 0,22 0 6,-21 0-12,21 0 6,1 0 0,-23 0 3,0 0-3,-22 0 0,0 0 0,1 0-3,-1 0 3,0 0 3,0 0 13,0 0-16,0 0 1,1 0 4,-1 0 7,22 0-14,-22 0 7,22 0-5,-21 0 9,-1-22 15</inkml:trace>
    </iact:actionData>
  </iact:action>
  <iact:action type="add" startTime="71499">
    <iact:property name="dataType"/>
    <iact:actionData xml:id="d3">
      <inkml:trace xmlns:inkml="http://www.w3.org/2003/InkML" xml:id="stk3" contextRef="#ctx0" brushRef="#br0">4275 5494 0,'22'0'62,"0"0"-52,23 0-4,21 0 1,1 0 1,21 0 0,1 0 4,-1 0-7,45 0 3,-44 0 1,22 0-2,-23 0 1,45 0 0,-44 0 0,-23 0 0,1 0-1,-1 0 3,1 0-2,-23 0 0,-22 0 0,22 0-2,1 0 4,21 0-2,-44 0 0,0 0 0,1 0 1,-1 0-2,0 0-1,22 0 4,0 0-3,1 0 2,-23 0-3,0 0 4,22 0-4,1 0 4,-23 0-2,0 0 0,22 0-1,-22 0 0,23 0 2,-23 0-1,22 0 0,-22 0 9,0 22-1,23-22 0,-23 0-2,0 0-2,0 0-6</inkml:trace>
    </iact:actionData>
  </iact:action>
  <iact:action type="add" startTime="72642">
    <iact:property name="dataType"/>
    <iact:actionData xml:id="d4">
      <inkml:trace xmlns:inkml="http://www.w3.org/2003/InkML" xml:id="stk4" contextRef="#ctx0" brushRef="#br0">4475 5715 0,'66'0'71,"23"0"-60,43 0-3,-21 0 0,22-22 1,0 0-2,-44 22 2,21 0-2,-21 0 3,-23 0-7,23-22 10,-23 22-7,23-22 5,-45 22-8,23-23 11,-23 23-10,23 0 1,-23-22 6,22 22-4,-44 0 1,23-22 1,-1 22-4,-22 0 6,22-22-6,-21 22 11,21 0-6,-22 0 4,22 0-6,1-22 12,-23 22-16,0 0 5,0 0-1,22 0-1,-21 0 18,-1 0-19,0 0 4,0-22 6,0 22-1,22 0-6,-21 0 5,-1-22-4,0 22-2,0 0 128</inkml:trace>
    </iact:actionData>
  </iact:action>
  <iact:action type="add" startTime="77945">
    <iact:property name="dataType"/>
    <iact:actionData xml:id="d5">
      <inkml:trace xmlns:inkml="http://www.w3.org/2003/InkML" xml:id="stk5" contextRef="#ctx0" brushRef="#br0">4541 7864 0,'22'0'17,"0"0"-2,0 22-7,1-22 1,21 0 0,-22 0-2,44 0 2,1 0-2,22 0 3,21 0-4,1 0 5,22 0-7,0 0 8,-22 0-8,-23 0 5,1 0-1,-23 0 0,1 0 0,-23 0 0,45 0 0,-45-22 7,-22 22-6,0 0-1,22 0 0,-21 0 17,-1 0-17,0 0 8,22-22-3,-22 22 5,0 0-3,1-22-7,-1 22 2,0 0 4,0 0 20</inkml:trace>
    </iact:actionData>
  </iact:action>
  <iact:action type="add" startTime="87993">
    <iact:property name="dataType"/>
    <iact:actionData xml:id="d6">
      <inkml:trace xmlns:inkml="http://www.w3.org/2003/InkML" xml:id="stk6" contextRef="#ctx0" brushRef="#br0">7088 7842 0,'22'0'23,"0"0"-14,23 0-1,-1 0-1,23 0 3,21 0-3,45 0 0,0 0 2,88 0 1,-43 0-2,-1 0-3,22 0 4,0 0 0,23 0-2,-45 0 0,-44 0 2,22 0-1,-66 0 0,-23 0 1,-22 0-2,1 0 3,-23 0 7,0 0-4,0 0 94,23 0-92</inkml:trace>
    </iact:actionData>
  </iact:action>
  <iact:action type="add" startTime="107338">
    <iact:property name="dataType"/>
    <iact:actionData xml:id="d7">
      <inkml:trace xmlns:inkml="http://www.w3.org/2003/InkML" xml:id="stk7" contextRef="#ctx0" brushRef="#br0">12936 6003 0,'0'-22'219,"-22"22"-206,-1 0 1,1 0-6,0 0 0,0 0 8,-22-22-7,21 22 15,1-22-16,0 22 8,0 0 1,0 0-8,0 0-2,0 0 8,-1 0-3,1 0-1,0 0 37,0 0-20,0 0-7,0 0-14,0 0 10,-1 22-10,1-22 9,0 0-3,0 0-6,0 22-2,0-22 3,-23 0 9,45 22 5,-22-22-14,22 22 1,-22-22 1,0 0-2,-22 23 8,21-23 30,23 22-30,-22-22-8,22 22 1,-22-22 8,0 22-2,0 0 13,0 0 2,22 0-16,-22-22-7,-1 23 11,1-1-9,22 0 4,-22 0-3,0 0 7,22 0-1,0 0 1,-22-22-1,22 23-12,0-1 12,0 0 15,0 0-6,22-22-17,-22 22 9,22 0-10,0-22 19,0 0-10,1 23 6,-1-23-14,0 0 8,22 0-8,-22 0 11,0 0 2,1 0-5,-1 0 17,0 0-10,0 0-7,0 0-8,0 0 16,0 0-15,1 0-3,-1 0 2,0 0 0,0 0 0,0 0 10,23 0-7,-23 0 12,0 0-10,-22-23-5,22 23 0,0-22 0,0 22 11,23-22-6,-23 22 12,0 0-8,0-22-11,-22 0 10,22 22-5,-22-22-5,22 22 1,-22-45 3,22 45 4,-22-22-12,23 0 3,-23 0 20,0 0-16,22 22-2,-22-22 18,22 22-19,-22-23 2,0-21 8,22 22 9,-22 0-9,0 0-7,22 22-2,-22-22 33,22-1 24,-22 1-46,23 0-1,-23 0 164</inkml:trace>
    </iact:actionData>
  </iact:action>
  <iact:action type="add" startTime="129201">
    <iact:property name="dataType"/>
    <iact:actionData xml:id="d8">
      <inkml:trace xmlns:inkml="http://www.w3.org/2003/InkML" xml:id="stk8" contextRef="#ctx0" brushRef="#br0">18163 5317 0,'22'0'15,"22"0"-6,23 0 3,21 0-7,23 0 2,0 0 3,44 0-2,22 0 0,-44 0-1,89 0 0,-45 0 3,22 0-3,-22 0 0,1 0 0,-1 0 4,-44 0-4,-45 0 2,-21 0-1,-45 0 0,22 0 0,-22 0-1,0 0 8</inkml:trace>
    </iact:actionData>
  </iact:action>
  <iact:action type="add" startTime="130093">
    <iact:property name="dataType"/>
    <iact:actionData xml:id="d9">
      <inkml:trace xmlns:inkml="http://www.w3.org/2003/InkML" xml:id="stk9" contextRef="#ctx0" brushRef="#br0">18451 5494 0,'0'0'1,"22"0"3,0 0 3,22 0 1,1 0 0,21 0 1,23 0-1,-1 0-2,1 0 2,22 0 1,-23 0 1,45 0-3,-22 0-1,22 0 3,-22 0 2,-1 0-6,23 0 3,-66 0-1,-1 0 2,23 0-1,-45 0 1,0 0-1,-21 0 0,-1 0 0,0 0 0,0 0 0,22 0 7,-22 0 1,1 0-7,-1 0 0,0 0 7,0 0 0,22-22-2,-21 22-5,-1 0-3,0 0 4,0 0 6,0-23 7</inkml:trace>
    </iact:actionData>
  </iact:action>
  <iact:action type="add" startTime="144547">
    <iact:property name="dataType"/>
    <iact:actionData xml:id="d10">
      <inkml:trace xmlns:inkml="http://www.w3.org/2003/InkML" xml:id="stk10" contextRef="#ctx0" brushRef="#br0">19425 7797 0,'45'0'53,"21"0"-44,23 0 0,22-22-2,21 22 3,1-22-5,-44 0 4,44 0-1,-89 22 0,23 0-1,-23-22 8,-22 22-13,0 0 9,0 0-7,1 0 48,-1-22-15</inkml:trace>
    </iact:actionData>
  </iact:action>
  <iact:action type="add" startTime="145427">
    <iact:property name="dataType"/>
    <iact:actionData xml:id="d11">
      <inkml:trace xmlns:inkml="http://www.w3.org/2003/InkML" xml:id="stk11" contextRef="#ctx0" brushRef="#br0">19647 7930 0,'22'0'39,"0"0"-32,0 0 1,1 0 1,21 0-1,0 23-1,0-23 1,1 22-1,21-22 2,1 0-1,-1 0 0,1 0 1,-1 0-1,0 0 0,23 0-1,-45 0 0,1 0 2,-1 0 0,22 0-3,-21-22 5,-23 22-6,0 0 7,0 0 0,0 0-4</inkml:trace>
    </iact:actionData>
  </iact:action>
  <iact:action type="add" startTime="146761">
    <iact:property name="dataType"/>
    <iact:actionData xml:id="d12">
      <inkml:trace xmlns:inkml="http://www.w3.org/2003/InkML" xml:id="stk12" contextRef="#ctx0" brushRef="#br0">22438 7709 0,'22'22'83,"44"-22"-71,1 0-7,44 0 2,22 0-2,-23 0 5,45 0-2,-44 0 1,-22 0-4,-1 0 6,23 0-6,-45 0 3,23 0-1,-45 0 2,1 0 2,-1 0-3,-22 0 1,0 0 8,0 0 44,1 0-12,-1 0-42</inkml:trace>
    </iact:actionData>
  </iact:action>
  <iact:action type="add" startTime="162891">
    <iact:property name="dataType"/>
    <iact:actionData xml:id="d13">
      <inkml:trace xmlns:inkml="http://www.w3.org/2003/InkML" xml:id="stk13" contextRef="#ctx0" brushRef="#br0">26380 7332 0,'67'0'166,"-23"0"-155,23 0-4,-1 0 2,23 0-5,44-22 8,-23 0-5,23 0 2,-22 22-4,0-22 3,-1 0 0,-43-1 3,-1 23-4,1 0-1,21 0 6,23-22-5,-44 0-2,-1 22 5,-44 0 1,23-22-5,-23 22 8</inkml:trace>
    </iact:actionData>
  </iact:action>
  <iact:action type="add" startTime="163820">
    <iact:property name="dataType"/>
    <iact:actionData xml:id="d14">
      <inkml:trace xmlns:inkml="http://www.w3.org/2003/InkML" xml:id="stk14" contextRef="#ctx0" brushRef="#br0">26779 7487 0,'22'0'65,"45"0"-61,66-22 7,-23 22-6,68-22 7,-1-22-8,44-1 5,-44 23 2,-21 0-3,-90 22-1,-22 0-1,1 0 4,-23 0 2</inkml:trace>
    </iact:actionData>
  </iact:action>
  <iact:action type="add" startTime="172234">
    <iact:property name="dataType"/>
    <iact:actionData xml:id="d15">
      <inkml:trace xmlns:inkml="http://www.w3.org/2003/InkML" xml:id="stk15" contextRef="#ctx0" brushRef="#br0">27089 5804 0,'0'-22'146,"-22"22"-133,-22 0 4,22 0 4,-1 0-2,1 0-4,0 0 26,0 0-15,0 0 35,0 0-37,0 0-16,-1 0 15,1 0 3,0 0-1,0 0-17,0 0 17,0 0 6,0 0-14,-1 0-11,1 0 26,0 0 2,-22 0 4,22 0 1,22 22-2,-23-22-34,1 22 13,0-22 0,0 22 11,0-22-6,0 0-13,22 22-1,-22 0 1,-1-22 2,1 0-4,22 23 2,-22-23 8,0 22 9,0-22-18,22 22 19,-22 0 6,0 0-1,22 23 10,0-23 6,0 0-13,0 0 5,0 0-16,0 0 11,0 0 7,0 1 3,22-23-17,-22 22-21,22-22 26,0 22-16,0-22 7,0 0 2,0 0-17,1 0 9,-23 22-9,22-22 9,0 0 0,0 0-13,0 0 13,0 0 1,0 0-4,1 0-1,-1 0 6,0 0-12,0 0 3,0 0-1,0 0-4,1 0 13,-1 0-10,0 0 7,0-22 12,0 22-11,0-22-11,0 0 13,1 22-3,-1-23 10,0 1 15,-22 0-18,22 0-14,0 0 18,0 0-11,0 0 3,-22-1-5,23 23 3,-23-22 8,22 0 1,0 0-2,-22 0 12,22 22 2,-22-22 23,22-1 192,-22 1-189,22 22-47,-22-22 8,23 0-7,-23-22 15</inkml:trace>
    </iact:actionData>
  </iact:action>
  <iact:action type="add" startTime="196891">
    <iact:property name="dataType"/>
    <iact:actionData xml:id="d16">
      <inkml:trace xmlns:inkml="http://www.w3.org/2003/InkML" xml:id="stk16" contextRef="#ctx0" brushRef="#br0">3234 11718 0,'22'0'49,"0"0"-44,1 0 3,-1 0 0,22 0 4,0 0-8,23 0 9,-1 0-7,1 0 4,-23 0-8,45 0 12,-23 0-9,23 0 7,-23 0-10,23 0 9,-1 0-4,-21 0 2,-1 0-2,1 0 2,-1 0-4,1 0 6,-23 0-4,0 0 2,0 0-4,1 0 6,21 0-6,-22 0 2,23 0 5,-23 0-4,23 0-3,-23 0 6,22 0-1,-21 0-4,-1 0 4,0 0-4,1 0 5,-1 0-9,22 0 12,-21 0-9,21 0 3,1 0-1,-23 0 2,22 0-4,1 0 6,21 0-6,-43 0 3,21 0 2,-22 0-4,1 0 4,-1 0-1,0 0-4,1 0 3,-23 0 4,44-22-8,-44 22 5,23 0 0,-1 0 1,-22 0-4,0-22 5,45 22-6,-45 0 10,22 0-6,-22 0-1,0 0 0,1 0-2,-1 0 1,0 0 4,0 0-3,0 0-3,0 0 3,23 0 1,-23 0 8,0 0-11,0 0 11,0 0-7,0 0 19,1 0 4,-1 0 7</inkml:trace>
    </iact:actionData>
  </iact:action>
  <iact:action type="add" startTime="223739">
    <iact:property name="dataType"/>
    <iact:actionData xml:id="d17">
      <inkml:trace xmlns:inkml="http://www.w3.org/2003/InkML" xml:id="stk17" contextRef="#ctx0" brushRef="#br0">13334 11696 0,'45'0'39,"-1"0"-30,0 0-3,-22 0 2,45 0 0,-23 0 1,23 0 1,21 0-3,1 0-1,44 0 4,-67 0-1,23 0-5,44-22 8,-45 0-7,45 22 6,-44-22-7,-1 22 7,1 0-2,-23 0-4,1 0 7,-1 0-5,1 0 2,-1 0-6,-22 0 6,23 0 0,-23 0-2,1 0 0,21 0 2,-44 0-1,22 0-1,-21 0 3,21 0-2,0 0 0,-22 0-2,0 0 4,1 0-2,-1 0 8</inkml:trace>
    </iact:actionData>
  </iact:action>
  <iact:action type="add" startTime="225155">
    <iact:property name="dataType"/>
    <iact:actionData xml:id="d18">
      <inkml:trace xmlns:inkml="http://www.w3.org/2003/InkML" xml:id="stk18" contextRef="#ctx0" brushRef="#br0">13600 11962 0,'22'-22'5,"23"0"16,21-1-14,23 23-1,44-22 0,-23 22 6,90-22-4,-23-22 0,0 44-3,0 0 3,0 0 0,1 0 3,-68 0-6,-43 0 6,-23 0-2,0 0-2,-21 0 19</inkml:trace>
    </iact:actionData>
  </iact:action>
  <iact:action type="add" startTime="233251">
    <iact:property name="dataType"/>
    <iact:actionData xml:id="d19">
      <inkml:trace xmlns:inkml="http://www.w3.org/2003/InkML" xml:id="stk19" contextRef="#ctx0" brushRef="#br0">17521 10766 0,'66'0'94,"45"0"-81,22 0-11,44 0 13,44 0-10,-21 0 3,43 0 0,-21 0 0,-45 0-3,-22 0 6,-66 0-4,-23 0 2,-22 0-5,-21 0 8</inkml:trace>
    </iact:actionData>
  </iact:action>
  <iact:action type="add" startTime="263483">
    <iact:property name="dataType"/>
    <iact:actionData xml:id="d20">
      <inkml:trace xmlns:inkml="http://www.w3.org/2003/InkML" xml:id="stk20" contextRef="#ctx0" brushRef="#br0">20289 10655 0,'22'0'117,"23"0"-108,-23 0-2,22 22 2,-22 0 3,23 23-8,-1-23 5,22 22-3,-43-22 2,21 0 2,-22 0-3,0-22 1,0 23 9,45-23 177,21-67-189,1-21 6,88-67-6,-22 44 7,67-22-8,-23-22 7,-44 44-6,0 22 3,-66 1 3,-1 21-3,-66 67-4,-22-22 7</inkml:trace>
    </iact:actionData>
  </iact:action>
  <iact:action type="add" startTime="266299">
    <iact:property name="dataType"/>
    <iact:actionData xml:id="d21">
      <inkml:trace xmlns:inkml="http://www.w3.org/2003/InkML" xml:id="stk21" contextRef="#ctx0" brushRef="#br0">5117 9437 0,'-22'0'233,"0"0"-220,-1 0 6,1 0 1,0 0-12,0 0 9,0 0-1,0 0-1,0 0-6,-1 0 7,1 0 1,0 0-8,0 0 8,0 0 7,0 0-11,-1 0 1,1 0-1,0 0-5,0 0 5,0 0-5,0 0 9,0 0-1,-1 0-1,1 0-7,0 0 7,0 0 3,0 22-11,0-22 3,22 22-5,-22 0 7,-1 0-7,1-22 7,-22 45-9,22-23 14,-23 22-2,23-22 2,0 0 0,0 0 1,0 1 3,22-1 6,-22-22-19,0 22 1,22 0-2,-23 0-2,23 0 6,-22-22 4,22 23 10,-22-1-17,22 0 16,0 22-9,0-22 2,22 0-10,-22 1-1,22-23 2,-22 22 3,23-22-6,-1 22 6,0-22 10,0 22-5,0 0 27,0-22-32,0 0-1,1 22-3,-1-22 11,0 0 17,0 22-12,0-22-18,0 0 14,1 0-13,21 0 9,-22 0 2,22 0-10,1 0 9,-23 0 3,0 0-6,0 0 35,0 0-33,0 0 1,0 0-8,1 0 10,-1 0-11,0 0 8,0 0 2,0-22 0,0 22-6,-22-22 1,45 0 5,-23 0-9,0 0 1,0 0 14,0-1 1,0 1 1,1 0-9,-23 0 2,0 0-6,0 0-3,0 0 6,0-1 24,0 1-19,22 0-7,-22-22 13,22 22-20,0-1 11,-22 1-7,0 0-3,0 0 7,22 0-2,-22 0 0,22 0-4,-22-1 26,0 1-4,0 0 369,0 0-391,0 0 25,22 0-17</inkml:trace>
    </iact:actionData>
  </iact:action>
  <iact:action type="add" startTime="273811">
    <iact:property name="dataType"/>
    <iact:actionData xml:id="d22">
      <inkml:trace xmlns:inkml="http://www.w3.org/2003/InkML" xml:id="stk22" contextRef="#ctx0" brushRef="#br0">22150 9902 0,'22'0'104,"-22"-44"-88,-22 21-2,0-21-4,22 22-2,-22-22 15,-23 21-17,45 1 6,0 0-4,-22 22 0,22-22 0,-22 22 15,0-22 1,0 22 1,22-22-18,-22 0 3,-1 22 4,1-23-7,0 1 11,0 22-13,0-22 7,0 0 19,-1 22 9,23-22-35,-22 22 2,0 0 2,0 0 7,22-22-7,-22 22 5,0-23-2,0 23 9,-1 0 13,1 0-10,0-22 0,0 22-16,0 0 16,0 0-9,22-22-8,-22 22 19,-1 0-9,1 0 0,0 0 43,0 0-44,22-22-1,-22 22 2,0 0 16,-1 0 18,1 0-40,0 0 29,0 0-15,0 0 122,22 22-123,0 0-11,0 0 14,0 1-19,0-1-1,22-22 8,-22 22-8,0 0 20,22-22-19,-22 22 5,22-22-3,-22 22 14,22 1-5,-22-1-8,0 0-3,23 0 0,-23 0 8,22 0-9,0 0 9,-22 1-6,22-23-3,-22 22 2,22 0 15,0 0-17,1 0 20,-1 0-14,0 1 8,-22-1-5,22-22-13,0 22 5,0-22 16,0 22-8,23-22 8,-45 22-14,22-22-1,22 22 5,-44 0 3,22-22-8,0 0-4,1 0 38,-1 0-5,0 0-24,0 0-5,0 0 14,0 0 2,1 0-9,-1 0-7,0 0 8,0 0-2,22 0 18,-22 0-9,1 0 65,-1-22 4,0 0-76,-22 0-1,22 22-8,-22-22 0,22 0 7,0 0 8</inkml:trace>
    </iact:actionData>
  </iact:action>
  <iact:action type="add" startTime="290843">
    <iact:property name="dataType"/>
    <iact:actionData xml:id="d23">
      <inkml:trace xmlns:inkml="http://www.w3.org/2003/InkML" xml:id="stk23" contextRef="#ctx0" brushRef="#br0">9724 11652 0,'89'0'33,"43"0"-27,46-22 3,43-1 0,-44 23-5,1 0 9,-46 0-9,23 0 9,-22 0-7,-22 0 1,-67 0-2,1 0 9,-1 0-10,0 0 2,-22 0 4,1 0-2,-1 0 8,0 0 0,0 0 42</inkml:trace>
    </iact:actionData>
  </iact:action>
  <iact:action type="add" startTime="295568">
    <iact:property name="dataType"/>
    <iact:actionData xml:id="d24">
      <inkml:trace xmlns:inkml="http://www.w3.org/2003/InkML" xml:id="stk24" contextRef="#ctx0" brushRef="#br0">28130 9370 0,'-22'0'171,"0"0"-162,-22 0-4,44-22 6,-22 22-7,-1 0 5,1-22 2,0 22-3,0 0 1,0 0 2,0 0-2,-1-22 7,1 22-9,0 0 9,0 0-7,0-22-1,0 22-1,0 0 5,-1 0-6,-21 0 4,22 0 14,0 0-9,0 0-7,0-23 17,-1 23 8,1 0-10,0 0-18,0 0 11,0 0-5,0 0-6,22-22 6,-23 22-3,1 0-4,0 0 8,22-22-5,-22 22 18,0 0-12,0 0 6,0 0-10,-1 0-5,1 0 13,0 0-11,0 0 3,0 0-2,0 0 1,0 0 5,-1 0-1,1 0-5,0 0 10,0 0-9,0 0 8,0 0-8,-1 0 1,1 0-1,0 0-1,-22 0 0,22 0 4,0 0-3,-1 0 0,-21 0 1,22 0 3,0 22 15,0-22-12,-23 22 10,23 1 14,22-1-30,-22-22 6,22 22 10,0 0-4,0 0-5,0 0-5,0 0 2,0 1-4,0-1-1,44-22 8,-44 22-8,23-22-1,21 22 2,-22 0-1,0-22 0,22 0 0,-21 22 9,21 1-10,0-1 3,-22-22-3,0 0 1,23 0 0,-1 22 1,-22-22 6,23 0-5,-23 0 3,22 0-4,0 0-1,1 0-1,-1 0 1,-22 0 0,22 0 0,1 0 0,-23 0 9,0 0-9,0 0 1,0 0 6,0 0 3,1 0-3,-1 0 2,0 0-4,0 0 14,0 0 14,0 0-34,0 0 5,1 0-3,-1-22-1,22 0 8,-44-1-14,22 1 14,22 22-9,-21-22 0,21 0 2,-22 22 15,0-22 0,0 22-18,1-22 21,-1 22 27,0-23 165,-22 1-203</inkml:trace>
    </iact:actionData>
  </iact:action>
  <iact:action type="add" startTime="299843">
    <iact:property name="dataType"/>
    <iact:actionData xml:id="d25">
      <inkml:trace xmlns:inkml="http://www.w3.org/2003/InkML" xml:id="stk25" contextRef="#ctx0" brushRef="#br0">27665 10788 0,'22'0'225,"0"0"-220,23 0 11,-1 0 0,-22 22-8,0-22-1,0 0 3,1 22-3,-23 0 1,22-22 5,0 0-2,-22 22-3,22-22 184,0 0-181,0 0-3,23 0-3,43-44 6,-21-22-6,-23 21 3,89-43-1,-45 21 6,23-21-9,-22 21 4,-1 45-1,-65 0 3,21 0-1,0 0-1,-44 0-3,22 22 4</inkml:trace>
    </iact:actionData>
  </iact:action>
  <iact:action type="add" startTime="313771">
    <iact:property name="dataType"/>
    <iact:actionData xml:id="d26">
      <inkml:trace xmlns:inkml="http://www.w3.org/2003/InkML" xml:id="stk26" contextRef="#ctx0" brushRef="#br0">4009 16348 0,'23'0'6,"21"0"4,22 0-3,23 0 0,44 0 1,22 0 1,-22 0-3,44 0 2,0 0 2,0 0-2,45 0 0,-89 0 0,0 0 0,-45 0-1,-21 0 2,-23 0-2,-22 0 2</inkml:trace>
    </iact:actionData>
  </iact:action>
  <iact:action type="add" startTime="314202">
    <iact:property name="dataType"/>
    <iact:actionData xml:id="d27">
      <inkml:trace xmlns:inkml="http://www.w3.org/2003/InkML" xml:id="stk27" contextRef="#ctx0" brushRef="#br0">4231 16569 0,'44'22'15,"67"-22"-5,44 23-4,44-1 2,-66-22 0,0 22 1,-66-22-3,43 0 3,-21 0-1,-23 0 0,-21 0 0,-23 0 0,0 0 0</inkml:trace>
    </iact:actionData>
  </iact:action>
  <iact:action type="add" startTime="315307">
    <iact:property name="dataType"/>
    <iact:actionData xml:id="d28">
      <inkml:trace xmlns:inkml="http://www.w3.org/2003/InkML" xml:id="stk28" contextRef="#ctx0" brushRef="#br0">9480 16215 0,'22'0'41,"23"0"-28,21-22-5,23 22 0,44-22 0,0 22 0,-45 0 1,23 0-3,-45-23 4,45 1-2,-44 22-2,-1 0 2,-44 0 2,0 0-4,1 0 4</inkml:trace>
    </iact:actionData>
  </iact:action>
  <iact:action type="add" startTime="315827">
    <iact:property name="dataType"/>
    <iact:actionData xml:id="d29">
      <inkml:trace xmlns:inkml="http://www.w3.org/2003/InkML" xml:id="stk29" contextRef="#ctx0" brushRef="#br0">9901 16370 0,'0'0'5,"89"0"0,-1 0 1,67 0 0,-22 0 3,22 0-1,0 0 0,-22 0 0,0 0 0,-22 0 0,-45 0 1,-21 0-3,-23 0 4</inkml:trace>
    </iact:actionData>
  </iact:action>
  <iact:action type="add" startTime="367339">
    <iact:property name="dataType"/>
    <iact:actionData xml:id="d30">
      <inkml:trace xmlns:inkml="http://www.w3.org/2003/InkML" xml:id="stk30" contextRef="#ctx0" brushRef="#br0">20932 14310 0,'44'0'126,"0"0"-118,-22 0 3,23-22-6,-1 22 6,-22 0 2,0 0 3,0 0 25</inkml:trace>
    </iact:actionData>
  </iact:action>
  <iact:action type="add" startTime="368171">
    <iact:property name="dataType"/>
    <iact:actionData xml:id="d31">
      <inkml:trace xmlns:inkml="http://www.w3.org/2003/InkML" xml:id="stk31" contextRef="#ctx0" brushRef="#br0">20887 14465 0,'22'0'48,"1"0"-34,-1 0-4,0 0-4,0 0 2,0 0 8,0 0 0,1 0-8,-1 0 16,0 0-7,0 0 7,0 0-15,-22-22-4,22 22 11,0 0 3</inkml:trace>
    </iact:actionData>
  </iact:action>
  <iact:action type="add" startTime="382195">
    <iact:property name="dataType"/>
    <iact:actionData xml:id="d32">
      <inkml:trace xmlns:inkml="http://www.w3.org/2003/InkML" xml:id="stk32" contextRef="#ctx0" brushRef="#br0">27754 13867 0,'0'-22'55,"-22"0"-30,-1 22 0,1-23-20,0 23 5,22-22 6,-22 22 1,22-22-3,-22 0-6,0 0 27,0 22-31,-1-22 4,1 0 18,22-1-10,-22 23-10,0 0 9,-22-22 9,21 22-6,1 0 0,0 0-13,0 0 2,-22 0 11,22 0-11,-1-22 1,-21 22 0,22 0 0,-22-22-1,22 22 2,-1 0-1,1 0 8,0-22-8,0 22 8,0 0-7,0 0-3,-23 0 4,23 0-2,-22 0 1,22 0-4,-23 0 7,23 0-7,-22 0 12,22 0 10,0 0-7,0 0 5,-23 0-10,23 44 1,0-44-8,-22 22 8,21-22 16,1 22-13,0-22-5,22 23-7,-22-1 1,0 0 24,0-22-24,22 22-1,0 0 4,-22 22 3,22-21 9,0-1-6,0 0-10,0 0 4,0 0 5,0 0-7,0 0-2,0 1 3,0 21-6,44-22 8,-44 0-6,44 0 4,-44 1-4,44-1 5,-21 0-6,-1 0 1,-22 0 3,22-22-2,22 22 2,1 0-2,-23-22 0,0 23 5,0-23-8,0 0 5,0 22 1,23 22-2,-1-44 0,-22 0 0,0 0 1,22 0-2,1 0 2,-1 22-4,-22-22 2,0 0 4,23 0-1,-1 0-7,-22 0 11,0 0-11,0 0 16,1 0-14,-1 0 2,0 0 11,0-22-10,0 22 9,0 0-12,-22-22 22,22 0-19,1 22 8,-23-22-10,22 22 2,0-23 11,0 23-2,0-22 5</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40:26.161"/>
    </inkml:context>
    <inkml:brush xml:id="br0">
      <inkml:brushProperty name="width" value="0.05292" units="cm"/>
      <inkml:brushProperty name="height" value="0.05292" units="cm"/>
      <inkml:brushProperty name="color" value="#FF0000"/>
    </inkml:brush>
  </inkml:definitions>
  <iact:action type="add" startTime="58322">
    <iact:property name="dataType"/>
    <iact:actionData xml:id="d0">
      <inkml:trace xmlns:inkml="http://www.w3.org/2003/InkML" xml:id="stk0" contextRef="#ctx0" brushRef="#br0">25871 8240 0,'22'-22'3,"22"22"2,23 0-1,-23-22 4,45 0 1,66 0-2,0-22 1,-44 21 1,88-21-1,-22 22 0,0 0 3,1 0-6,-23 0 6,-67-1-3,23 1 1,-89 22-4,0 0 5</inkml:trace>
    </iact:actionData>
  </iact:action>
  <iact:action type="add" startTime="58746">
    <iact:property name="dataType"/>
    <iact:actionData xml:id="d1">
      <inkml:trace xmlns:inkml="http://www.w3.org/2003/InkML" xml:id="stk1" contextRef="#ctx0" brushRef="#br0">26026 8440 0,'0'0'2,"22"0"11,22 0-4,45 0-4,0 0 6,88 0-3,67-22 0,21-45 1,68 45-1,-68-22 0,-43 22-4,-45-23 5,-66 45 0,-67-22 1,23 22-5</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10:12:28.527"/>
    </inkml:context>
    <inkml:brush xml:id="br0">
      <inkml:brushProperty name="width" value="0.05292" units="cm"/>
      <inkml:brushProperty name="height" value="0.05292" units="cm"/>
      <inkml:brushProperty name="color" value="#FF0000"/>
    </inkml:brush>
  </inkml:definitions>
  <iact:action type="add" startTime="5596">
    <iact:property name="dataType"/>
    <iact:actionData xml:id="d0">
      <inkml:trace xmlns:inkml="http://www.w3.org/2003/InkML" xml:id="stk0" contextRef="#ctx0" brushRef="#br0">2016 3766 0,'22'0'115,"67"0"-108,21 0-3,1 0 8,66 0-7,-110 0 5,88 0-5,-44 0 3,-1 0 0,1 0 0,-44 0 0,-1 0 3,-22 0-4,1 0 1,-1 0-2,0 0 2,0 0 0,1 0 0,-23 0 9,22 22-11,-22-22 11,23 22-9,-23-22 2,0 0-2,22 0 0,-22 22-3,1-22 6,43 23-5,-22-1 2,1-22 2,-23 0-4,22 0 4,23 0-2,-45 0 1,0 0-2,22 0 3,0 0-3,23 0 2,-1 0-5,1 0 9,-1 0-8,1 0 1,21 0 4,-21 0-2,21 0-2,-43 0 3,-1 0-2,0 0 1,23 0 0,-45 0 0,44 0 0,-21 0 1,-23 0-2,0 0 1,0 0 1,22 0-1,-22 0 0,23 0-1,-1 0 1,0 0-1,23 0 4,-1 0-5,1 0 5,-1 0-6,23 0 7,-23 0-8,23 0 8,-1 0-7,-21 0 3,-1 0-1,23 0 2,-23 0-1,23 0 0,-23 0 0,1 0 1,21 0-3,1 0 4,44 0-2,-22 0 0,22 0 0,-23 0 1,23 0-2,0 0-1,-44 0 5,44 0-6,-23 0 3,-21 0 0,22 0 4,-23 0-7,1 0 7,22 0-9,-23 0 10,1 0-8,44 0 3,-45 0 0,23 0 0,0 0-1,-45 0 0,23 0 1,-45 0 0,23 0 0,-45 0 2,22 0-2,-22 0 8,0 0 25,1 0-20</inkml:trace>
    </iact:actionData>
  </iact:action>
  <iact:action type="add" startTime="8852">
    <iact:property name="dataType"/>
    <iact:actionData xml:id="d1">
      <inkml:trace xmlns:inkml="http://www.w3.org/2003/InkML" xml:id="stk1" contextRef="#ctx0" brushRef="#br0">10477 3810 0,'44'0'7,"-21"0"0,-1 22 2,22-22-2,22 0 2,1 0-1,-1 0 0,23 0-1,22 0 3,-23 0-3,1 0 3,-1 0-6,23 0 5,0 0-1,-45 0 4,1 0-7,-1 0 2,-21 0 2,-1 0-1,-22 0 0,22 0-1,-22 0 2,1 0-2,21 0 0,22 0 3,1 0-3,-23 0 3,23 0-2,-1 0-2,0 0 4,-21 0-2,21 0 0,-21 0-1,-1 0-1,22 0 4,1 0 0,-23 0-5,22 0 6,1 0-6,-1 0 3,23 0 0,-23 0 0,23 0 0,-23 0 0,-21 0 1,21 0-1,-22 0-1,23 0 2,-1 0-1,-43 23 0,21-23 0,0 22-1,0-22 0,1 0 2,21 0 1,-44 0-2,0 22 0,23-22-2,-23 0 4,0 0-3,0 0 4,0 0-6,1 0 6,21 0-8,-22 22 15,0-22-10,0 0-1,0 0 0,1 0 1,21 0 2,-22 0-3,22 0 3,1 0 5,-23 0-6,0 22-1,0-22-2,0 0 2,0 0 1,1 0 431,-1 0-398,0 0-37,0 0 11,0 0 0,0 0-8,0 0 0,1 0 2,-1 0 5,0 0-6,0 0 0,0 0 5,0 0-7,0 0 1,23 0 4,-23 0-7,0 0 2,0 0 1,23 0 0,-23 0 3,22 0-6,-22 0 3,22 0 0,-21 0 0,-1 0 0,22 0 0,-22 22 8,22-22-8,-21 0-1,-1 0 2,0 0-2,22 0 2,-22 0 0,23 0-1,-23 0 0,22 0-2,-22 0 3,0 0-1,23 0 2,-23 0 7,22 0-11,-22 0 5,23 0 1,-23 0 5,0 0-2,0 0 2,0 0 14,0 0-7,0 0-16,1 0 0,-1 0 12,22 0-3,-22 22-1,0-22 5,1 0-6,-1 0-8,0 0 12,22 0-11,-22 0 5,0 0-5,1 0 0,21 0 0,-22 0 0,0 0 1,22 0-2,1 0 1,-1 0 2,-22 0-3,23 0 2,-1 0-3,-22 0 2,22 0 1,1 0 2,-23 0-5,22 0 1,0 0 0,1 0 0,-1 0 2,0 0 0,-22 0-1,23 0 0,21 0 0,-44 0 0,0 0-2,1 0 5,21 0-4,-22 0 0,0 0 2,0 0-1,0 0 6,23 0-3,-23 0-5,0 0 5,22 0-5,1 0 1,-23 0 2,22 0 2,-22 0-7,23 0 8,-23 0-6,0 0-1,0 0 14,0 0-13,0 0 4,0 0-2,1 0 0,-1 0-1,0 0 2,0 0-1,0 0 0,0 0-2,23 0 20,-23 0-13,0 0 5,0 0-11,0 0 9,0 0 0,1 0 15,-1 0-14,0 0-9,0 0 7,22 0 2,-22 0 0,1 0-1,21 0-1,-22-22 4,0 0 2,0 22 14,1 0-30,-1-22 35,0 22 11,0-22-5</inkml:trace>
    </iact:actionData>
  </iact:action>
  <iact:action type="add" startTime="21301">
    <iact:property name="dataType"/>
    <iact:actionData xml:id="d2">
      <inkml:trace xmlns:inkml="http://www.w3.org/2003/InkML" xml:id="stk2" contextRef="#ctx0" brushRef="#br0">26092 3943 0,'0'0'2,"23"0"20,-1 0-7,0 0 7,0 0-14,0 0 11,0 0 5,23 0-10,-23 0-6,0 0 0,0 0-1,45 0 0,-45 0 5,0 0-7,22 0 3,0 0 1,23 0-2,-1 0 0,-21 0 2,-1 0 0,0 0-2,-22 0 1,23 0 1,-23 0-2,44 0 3,-21 0-3,-1 0-1,0 0 3,1 0-2,21 0 3,23 0-2,-1-22 1,23 22-3,-45 0 4,23-22-4,-23 22 6,23-22-7,-45 22 6,23 0-5,-1 0 0,1 0 3,-23 0-1,0 0-1,1 0 3,-1 0-2,22 0-2,-21 0 3,-1 0-3,-22 0 4,0 0-2,45 0 0,-45 0 0,0-22 0,22 22 0,1 0 0,-1 0-1,-22 0 5,0 0-5,45-23 3,-45 23-7,22 0 13,-22 0 8,0 0 8,0 0-15,1 0-9,-1 0 10,-22-22-10,22 22 13,0 0 22,0 0 2</inkml:trace>
    </iact:actionData>
  </iact:action>
  <iact:action type="add" startTime="24011">
    <iact:property name="dataType"/>
    <iact:actionData xml:id="d3">
      <inkml:trace xmlns:inkml="http://www.w3.org/2003/InkML" xml:id="stk3" contextRef="#ctx0" brushRef="#br0">576 4519 0,'22'22'58,"1"-22"-52,21 0 4,0 0-5,67 0 3,22 0 1,22 22 0,44 1-3,0-23 2,23 0 3,44 0-3,-67 0 1,-22 0-3,-22 0 2,-44 0-2,-22 0 5,-1 0-6,23 0 3,-44 0 0,21 0 0,1 0 0,-23 0 0,23 0-1,21 0 3,23 0-3,0 0 2,22 0-1,-22 0 1,22-45-3,22 23 2,-66 22 3,44 0-4,22-22-1,-21 0 5,21 0-3,-22 22 0,44 0-3,-44 0 3,44 0 0,-21 0 0,-1 0 5,0 0-10,0 0 10,-22 0-10,-44 0 5,0 0 1,-23 0-2,1 0 2,0 0-1,-1 0-2,-21 0 4,-1 0-3,1 0 2,-1 0-1,23 0 0,21 22 2,-21-22-2,0 0-3,-23 22 6,23-22-3,-1 0-2,-21 0 5,21 0-4,1 0-2,-45 0 6,23 0-1,-1 0-4,0 0 5,1 0-8,-1 0 10,1 0-11,-23 0 9,0 0-3,-21 0-3,21 0 3,0 0 3,0 0-6,-21 0 3,21 0 0,0 0 3,1 0-3,-1 0 0,22 0-3,-21 0 3,21 0 1,-44 0 1,0 0-4,23 0 1,-23 0 11,0 0-12,22 0 2,-22 0 8,1 0-8,-1 0 0,0 0 2,0 0 4</inkml:trace>
    </iact:actionData>
  </iact:action>
  <iact:action type="add" startTime="37140">
    <iact:property name="dataType"/>
    <iact:actionData xml:id="d4">
      <inkml:trace xmlns:inkml="http://www.w3.org/2003/InkML" xml:id="stk4" contextRef="#ctx0" brushRef="#br0">4275 5250 0,'0'22'7,"22"0"23,45-22-21,-1 0-2,23 0 1,-1 0 0,1 0 2,0 0-3,-1 0 2,23 0-3,22 0 5,-45 0-4,23 0 3,0 0-5,-22 0 7,-23 0-6,23 0 4,-45 0-6,22 0 6,-21 0-2,-1 0 0,0 0 0,1 0-2,21 0 2,-22 0 2,23 0-2,-23 0 0,-22 0-1,45 0 2,-45 0-1,22 0 0,0 0 0,1 0-1,-23 0 0,0 0 0,0 0 5,0 0-5,0 0 8,1 0-9,21 0 12,-22 0-3,0 0-7,0 0 0,0 0 19,1 0-12,-1 0-8,0 0 0,0 0 2,0 0-2,0 0 1,45 0-1,-45 0 4,0 0-5,0 0 4,0 0-4,1 0 10,-1 0 1,0 0 8,0 0 16,0 0 28</inkml:trace>
    </iact:actionData>
  </iact:action>
  <iact:action type="add" startTime="38450">
    <iact:property name="dataType"/>
    <iact:actionData xml:id="d5">
      <inkml:trace xmlns:inkml="http://www.w3.org/2003/InkML" xml:id="stk5" contextRef="#ctx0" brushRef="#br0">7531 5317 0,'44'0'32,"45"0"-23,22 0-2,66 0 1,-22 0 1,22 0-2,23 22 2,-45-22-2,0 22 6,-45-22-7,23 0 3,-44 0-5,0 22 4,21-22 0,-65 0 3,-23 22-6,22-22 3,22 22 4,1-22 0,-45 0-2,22 0-4,-21 0 2,43 0 5,-22 0-10,-22 0 5,1 0 0,-1 0 0,0 0 0,0 0 0</inkml:trace>
    </iact:actionData>
  </iact:action>
  <iact:action type="add" startTime="39451">
    <iact:property name="dataType"/>
    <iact:actionData xml:id="d6">
      <inkml:trace xmlns:inkml="http://www.w3.org/2003/InkML" xml:id="stk6" contextRef="#ctx0" brushRef="#br0">10189 5361 0,'0'0'1,"22"0"4,0 0 4,1 0-2,-1 0 3,22 0-2,0 0 0,23 0 0,21 0-1,1 0 1,44 0 2,-22 0-3,21 0 2,1 0-2,22 0 2,0 0-3,-66 0 4,22 0-1,22 0-4,-45 0 6,1 0-4,-23 0-1,23 0 2,-23 0 0,1 0 1,21 0-2,1 0 1,-22 0 1,21 0 0,-21 0-1,-1 0 0,23 0-1,-45 0 2,22 0-1,-21 0-2,-23 0 3,0 0 7,0 0-7,0 0 49,0 0 114,23 0-157,-1 0-7,22 0 5,1 0-8,21 0 2,23 0 0,22 0 2,0 0-1,22 0 1,22 0-1,0 0 0,-21 0 1,-1 0-3,-45 0 2,-21 0 1,0 0-2,-45 0 0,0 0 5,0 0-7,-21 0 5,-1 0-4,0 0 5,0 0-6,0 0 6,0 0-5,0 0 4,23 0-5,-1 0 6,23 0-7,-23 0 5,0 0-1,0 0 0,23 0 0,-23 0 0,0 0 0,23 0 1,-23 0-2,23 0 1,-23 0 2,22 0-2,1 0 0,-1 0-2,-44 0 2,23 0 11,-23 0-2,0 0 6,22 0-6,-22 0-13,23 0 5,-1 0-2,0 0 1,1 0 0,21 0 0,1 0 3,-1 0-4,0 0 1,1 0-1,-23 0 0,23 0 1,-1 0 0,-44 0 1,0 0-2,1 0 2,21 0-1,-22 0 0,0 0-1,0 0 3,0 0-3,1 0 3,-1 0-4,0 0 0,0 0 4,0 0 1,0 0 9,1 0-4,-1 0 11</inkml:trace>
    </iact:actionData>
  </iact:action>
  <iact:action type="add" startTime="51170">
    <iact:property name="dataType"/>
    <iact:actionData xml:id="d7">
      <inkml:trace xmlns:inkml="http://www.w3.org/2003/InkML" xml:id="stk7" contextRef="#ctx0" brushRef="#br0">17676 15816 0,'88'0'33,"45"0"-26,67 0 1,87 0 0,46 0 0,-45 0 0,0 0 0,-45 0 1,1 0-1,-67 0 0,0 0 1,-88 0-1,-1 0 0,-21 0-1,-45 0 3,22 0-3,-21 0 19,21 0-6,-22 0-9,0 0-3,45 0-3,-45 0 3,0 0 0,0 0 0</inkml:trace>
    </iact:actionData>
  </iact:action>
  <iact:action type="add" startTime="51877">
    <iact:property name="dataType"/>
    <iact:actionData xml:id="d8">
      <inkml:trace xmlns:inkml="http://www.w3.org/2003/InkML" xml:id="stk8" contextRef="#ctx0" brushRef="#br0">18539 15639 0,'45'0'110,"43"0"-100,90 0-5,21 0 3,45 0 0,-89 0 3,-22 0-6,-1 0 3,-43 0 1,0 0-2,-23 0 4,1 0-6,-45 0 7,0 0-5,0 0-1</inkml:trace>
    </iact:actionData>
  </iact:action>
  <iact:action type="add" startTime="53178">
    <iact:property name="dataType"/>
    <iact:actionData xml:id="d9">
      <inkml:trace xmlns:inkml="http://www.w3.org/2003/InkML" xml:id="stk9" contextRef="#ctx0" brushRef="#br0">7863 6247 0,'89'0'56,"-23"0"-47,45 0-2,-22 0 2,44 0 1,-67 0-4,1 0 0,-23 0 4,22 0-3,1 0 2,-45 0 2,0 0-8</inkml:trace>
    </iact:actionData>
  </iact:action>
  <iact:action type="add" startTime="53639">
    <iact:property name="dataType"/>
    <iact:actionData xml:id="d10">
      <inkml:trace xmlns:inkml="http://www.w3.org/2003/InkML" xml:id="stk10" contextRef="#ctx0" brushRef="#br0">7731 6225 0,'0'0'5,"22"0"-5,0 0 7,22 0 1,0 22-1,1-22 2,-1 22 1,22-22-6,1 22 5,-1-22 0,1 0-3,21 22 3,1-22 0,22 22-2,-23-22 1,-21 0 1,21 0-2,-43 0 0,-23 0 3,22 0-3,-22 0 2,0 0-2,1 0 49</inkml:trace>
    </iact:actionData>
  </iact:action>
  <iact:action type="add" startTime="63437">
    <iact:property name="dataType"/>
    <iact:actionData xml:id="d11">
      <inkml:trace xmlns:inkml="http://www.w3.org/2003/InkML" xml:id="stk11" contextRef="#ctx0" brushRef="#br0">14863 6313 0,'0'0'2,"22"0"20,22 0-17,-22 0 3,45 0 1,21 0-3,23 0 4,-22 0-2,21 0 0,23 0 0,-44 0-1,-1 0 3,1 0-2,-22 0 0,21 0 0,-21 22 0,-23-22-2,0 0 4,0 0-2,-21 0 0,-1 0-2,44 0 4,-21 0 0,21 0-3,23 0 3,43 0-5,1 0 1,0 0 5,-22 0-1,66 0-5,0 0 4,1 23-1,-45-1-3,44-22 3,0 44-1,44-44 2,-43 22-2,-23 0 2,22-22 1,0 23-3,22-1 0,-44-22 1,23 22 4,-68 0-8,1 0 5,-22-22 1,-1 0-5,23 0 3,-22 0 3,-23 0-1,-22 0-7,23 0 10,-23 0-10,0 0 5,1 0 3,-1 0-4,23 0-1,-23 0 5,-22 0-6,22 0 5,1 0-4,-1 0 4,0 0-4,23 0 5,-23 0-5,0 0 1,23 0 3,-1 0-1,1 0-1,-23 0-2,0 0 5,0 0-5,1 0 0,-23 0 5,44 0-6,-44-22 3,45 0 0,-23 0 4,-22 22-8,23-22 4,-1-1 3,-22 23-3,0-44-3,45 22 4,-23 0 6,0 0-8,1-23 2,-23 23 8,0 22-10,-22-22 2,22 22-2,0-22 2,-22 0-2,22 22 9,1-22 8</inkml:trace>
    </iact:actionData>
  </iact:action>
  <iact:action type="add" startTime="65234">
    <iact:property name="dataType"/>
    <iact:actionData xml:id="d12">
      <inkml:trace xmlns:inkml="http://www.w3.org/2003/InkML" xml:id="stk12" contextRef="#ctx0" brushRef="#br0">22637 6269 0,'22'0'124,"45"0"-120,-23 0 4,23 0 0,21 0 3,-21 0-6,43 0 3,23 0 5,-44 0-8,22 0 1,-1 0 4,-43 0-1,-1 0-2,-22 0-1,1 0 2,-1 0 9,-22 0-3,23 0 10,-23 0 10,0 0-19,0 0 12,0 0-14,0 0 29</inkml:trace>
    </iact:actionData>
  </iact:action>
  <iact:action type="add" startTime="67076">
    <iact:property name="dataType"/>
    <iact:actionData xml:id="d13">
      <inkml:trace xmlns:inkml="http://www.w3.org/2003/InkML" xml:id="stk13" contextRef="#ctx0" brushRef="#br0">26137 6269 0,'22'0'38,"22"0"-30,23 0 2,21 0-4,67 0 5,0 0-5,-22 0 1,67 0 1,-1 0 0,0 0-1,1 0 2,21 0 0,-21 0-2,-1 0 1,-22 0 1,-22 0-2,0 0 2,-44 0-1,22 0-1,-45 0 0,1 0 2,-45 0 1,1 0-3,-1 0-1,-22 0 4,22 0-1,-22 0-2,1 0 3,-1 0-5,0 0 7,0 0-6,0 0-1,0 0 4,1 0 3,-1 0 9,0 0-13,-22-22 0,22 22 8,0 0 24</inkml:trace>
    </iact:actionData>
  </iact:action>
  <iact:action type="add" startTime="79852">
    <iact:property name="dataType"/>
    <iact:actionData xml:id="d14">
      <inkml:trace xmlns:inkml="http://www.w3.org/2003/InkML" xml:id="stk14" contextRef="#ctx0" brushRef="#br0">24143 13778 0,'22'0'111,"1"0"-104,-1 0 2,0 0-1,0 0 0,0 0-1,0 0 0,1 0 3,21 0 0,0 0-3,0 0-1,23 0 4,21 0-4,-21 0 4,44 0-4,-1 0 2,1 0 0,44 0 0,22 0 1,-22 0-2,0 0 1,-22 0 1,0 0-2,22 0 1,-44 0 1,-22 0-3,-1 0 3,-21 0-1,-23 0-1,0 0 3,23 0-3,-23 0 3,0 0-3,1 0 2,21 0-4,23 0 7,-23 0-6,1 0 1,-1 0 2,23 0-2,-23 0 0,1 0 2,-1 0-1,0 0 0,1 0 2,-1 0-2,-21 0 0,21 0 0,-44 0-1,23 0 1</inkml:trace>
    </iact:actionData>
  </iact:action>
  <iact:action type="add" startTime="81011">
    <iact:property name="dataType"/>
    <iact:actionData xml:id="d15">
      <inkml:trace xmlns:inkml="http://www.w3.org/2003/InkML" xml:id="stk15" contextRef="#ctx0" brushRef="#br0">25827 13911 0,'0'0'0,"66"0"10,1-22-5,65-22 6,-43 44-5,66-22 1,0-1 1,0 23 0,-22 0 3,22 0-3,0 0 0,0 0-3,-22 0 6,0 0-6,-22 0 6,-45 0-3,1 0 0,-23 0 0,-22 0 0,0 0 0,0 0-3,1 0 4,-1 0 24</inkml:trace>
    </iact:actionData>
  </iact:action>
  <iact:action type="add" startTime="83124">
    <iact:property name="dataType"/>
    <iact:actionData xml:id="d16">
      <inkml:trace xmlns:inkml="http://www.w3.org/2003/InkML" xml:id="stk16" contextRef="#ctx0" brushRef="#br0">7132 7332 0,'-22'0'149,"-22"0"-141,0 0 1,-1 0-1,1 0 0,0 0 1,-23 0-2,1 0 2,22 22-2,-1 1 3,1 21-3,-22-22 3,-1 0-5,23 22 6,0-21-5,-1 21 1,-21-22 5,44 0-2,-1-22-8,-21 45 7,22-23 1,0-22-2,22 22 0,-44 0 0,-1 0-3,45 0 3,-22 0 0,0 1 0,0-1 0,-22 22 4,21-22-8,1 0 4,0 1 0,-22-1 0,-1 22 0,23-22 4,-22 22-3,22-21 2,-45 21-3,67-22 1,-22-22-1,22 22 0,-22 22 0,0-44-1,0 45 1,0-1-1,22-22 4,-22 0-3,22 23-2,-23-1 2,23-22 0,-22 22 1,0-21-1,22-1 0,0 22 0,0 0-1,0 1 3,0-1-3,0 0 0,0-22 0,0 23 6,0 21-7,0-44 4,22 0-6,-22 23 3,0-1 3,22-22-3,1 0 1,-23 1 0,0-1 3,0 0 3,0 0-7,0 0 2,22-22-2,-22 22 1,0 0 0,44 23 2,-44-23-2,22 0 1,0 0-2,0 22 2,1-21 4,-1-1-5,0 0 0,0 0 13,0 0-4,0 0-4,0-22-5,1 0 0,-1 23 0,0-23 13,0 0 20,0 0-15,0 0-11,1 0-1,-1 0-6,0 0 16,22 0-8,0 0 0,-21 0 0,-1 0-8,0-23 0,0 23 0,22 0 9,-44-22-8,22 22-1,1 0 7,-23-22-5,44 22-5,-22-22 6,0 0-6,45 0 8,-45-1-10,0 1 5,0 22 0,45-44 0,-45 22 10,22 0-12,-22 0 2,22-1 0,-21-21 3,-1 22-3,22 0 0,-22-22-3,23 21 6,-23-21-6,0 44 5,-22-44-2,22 44 0,0-22-2,-22-1 2,0 1 2,22 22-3,-22-22 3,0 0-5,22 0 11,1 0-8,-23 0 0,22-1 0,-22 1 3,22 0-6,0 0 3,-22-22 9,22 44-10,-22-22 1,22-23 0,0 23 0,-22 0 1,23 0-1,21-23 0,-44 23 0,22-22 0,0 0 8,-22-1-6,22 23-5,1-22 7,-23 22-7,0 0 2,0-23 1,22 1 0,-22 22 3,0-22 2,0-1-5,0 23 1,0-22-1,0 22 0,0-23 1,0 23-2,0 0 2,0-22-4,-22 22 12,22-1-9,-45-21 0,45 22-1,-22 22 3,0-22-4,0-45 12,0 67-8,22-22-5,-23 0 3,1 0-1,0-22 6,0 21 0,0 1 2,0-22-2,0 44 1,22-22-5,-23 22 3,23-22-4,-44 0 26,44-1-16,-22 23-5</inkml:trace>
    </iact:actionData>
  </iact:action>
  <iact:action type="add" startTime="85444">
    <iact:property name="dataType"/>
    <iact:actionData xml:id="d17">
      <inkml:trace xmlns:inkml="http://www.w3.org/2003/InkML" xml:id="stk17" contextRef="#ctx0" brushRef="#br0">6845 7443 0,'22'0'104,"-22"-22"-87,22 0-12,-22-45 3,22 45 4,0-44-8,-22 44 4,0-23 0,0-21 3,22 66-6,-22-22 6,45-45-6,-23 45 3,22-22 4,0 22-8,-22-1 8,45 23-4,-1-22-4,-43 22 4,21 0 3,22-22 0,-44 22-9,45 0 12,-1 0-9,23 0 6,22 0-9,-23 0 10,1 22-5,66 0 1,-22 1-3,22-1 8,-44 0-9,-23-22 6,23 0-5,-22 22 6,-1-22-3,-21 22-2,-1 0 1,-22-22 1,1 22 0,-23-22 0,22 23 4,23-1-8,-1 0 8,23-22-6,-23 22 4,0 22-6,1-21 9,44 21-8,-45 0 6,45 0-8,-45-21 5,1-1 0,-1 22 2,23-22-1,-23 22-4,-21 1 3,21-23 2,-22 22-4,1-22 4,-1 23-2,0-23-2,1 22 5,21 23-3,-22-45-1,23 44 1,-23-21 1,45 21-2,-67-44-1,66 67 5,-43-23-5,21 1 0,-22-1 7,23-22-9,-45 1 9,22 21-10,-22-44 5,23 23 1,-23-1-1,0 22-1,0-21 2,22-23-1,-21 44-1,-1-21 2,0 21-1,0-22 0,0 1-1,0 21 2,-22-22-1,23 1 1,-1-1-3,0 0 2,-22 23 3,22-23-6,0 22 6,0-21-6,-22-1 6,0 0 0,22 23-6,-22-23 7,23 0-10,-23 23 8,22-1-5,-22 23 3,0-23 1,0 1 1,0 21-2,0-21-3,0-23 3,0 23 2,0-23-3,0 0 0,0 23 4,0-23-6,0 0 7,0 1-5,0-1-2,-22 0 3,-1 1 5,23-1-7,-22-22 5,22 22-6,-22 1 0,22-1 11,-44-22-8,22 22 3,22-21-6,-22 21 12,22-22-9,-23 0-2,23 0 2,-22 23 2,0-1 5,0-22-8,22 0 3,-22 0-2,0 0 1,-1 1-2,1-1 9,0 0-5,0 0 10,0 0-5,0 0-2,0 1 2,-1-1-14,1 0 18,-22-22-14,22 0 0,0 22 1,-23-22 1,1 22 5,22-22-7,-22 0-1,-1 0 7,-21 22-8,-1-22 5,23 0-2,-22 0 6,-1 0-10,-21 0 11,-1 0-12,23 0 12,-45 0-12,22 0 6,23 0 0,-1-22 0,1 0 1,44 0-2,0 22 2,-45-22-3,45 0 4,0-1 5,0 23-6,-23-22-1,23-22 8,0 22-7,22 0 4,0-23-4,0 23 1,0 0 0,0-22-4,0 22 5,0-1-8,0 1 6,0-22-3,0 0 12,0 22-10,0-23 0,0 23 0,0 0 0,0 0-1,0-23 9,0 23-1,0 0-5,0 0-4,0 0 26,0 0 97,0 0-102,0-1-12,0 1-1,-22 22 21,0-22-19,0 0 0,22 44 145,0 0-157,0 0 8,0 1-8,0-1 13,0 0 7,0 0-8,0-44 163,0 0-155,0 0 4,22-1 23,0 23-45,22 0 1,1 0 6,-1 0-7,-22 0 4,22 0-4,1 0-1,-23 0 3,0 0 0,0 0 0,0 0 1,0 0 16,1 0-7,-1 0 19,-22 23-29</inkml:trace>
    </iact:actionData>
  </iact:action>
  <iact:action type="add" startTime="89876">
    <iact:property name="dataType"/>
    <iact:actionData xml:id="d18">
      <inkml:trace xmlns:inkml="http://www.w3.org/2003/InkML" xml:id="stk18" contextRef="#ctx0" brushRef="#br0">7598 8949 0,'-23'0'25,"1"0"-1,0 0-10,0 0-6,0 0 4,0 0-9,0 0 5,-1 0 0,-21 0 3,44 22-5,-22-22 4,-44 45-4,43-23 5,-21 22-7,0 1 8,-23 21-9,23 0 11,22-21-9,0-1 3,0 22 0,-45 23 0,67-45-1,-22 23 2,0-23-2,22 0 1,0 1-2,0-1 4,0 23-3,0-1 1,0-22 3,0 23-6,0-1 4,0 1-2,0-1 3,0-22-4,22 1 5,0-1-7,-22 22 8,44-43-8,-21 21 9,21 0-8,0-22 11,-22 23-9,0-23 3,1 0-2,-1 0 0,0 0-2,0-22 20,0 22-17,0-22 5,23 0 1,-23 0-4,44 0-4,-21 0 3,-1 0-6,22-22 9,23 0-10,-45-22 5,23 22 0,-23-45 0,22 23 3,1-45-6,-23 45 2,-22-22 4,0-1-3,1-44-2,-1 45 1,-22-23 2,0 23 0,0-23 0,0 23-1,0-1-2,0 23 4,-22-45-2,-1 23 0,1-45 0,-22 67 1,22-23-2,0 1-1,-23-45 4,23 67 0,0-23-6,-22 23 8,22-22-6,0 44 0,-1-1 4,1 1 1,0 0 10,0 22 28,0 0-41,-23 0-3,-43 0 3,-23-22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10:12:28.527"/>
    </inkml:context>
    <inkml:brush xml:id="br0">
      <inkml:brushProperty name="width" value="0.05292" units="cm"/>
      <inkml:brushProperty name="height" value="0.05292" units="cm"/>
      <inkml:brushProperty name="color" value="#FF0000"/>
    </inkml:brush>
  </inkml:definitions>
  <iact:action type="add" startTime="39709">
    <iact:property name="dataType"/>
    <iact:actionData xml:id="d0">
      <inkml:trace xmlns:inkml="http://www.w3.org/2003/InkML" xml:id="stk0" contextRef="#ctx0" brushRef="#br0">24254 7620 0,'-22'0'85,"22"-22"-78,-22 22 9,0-22-1,-1 22 2,1 0 7,0-22-15,0 22 5,22-22-5,-22 22 6,0 0 13,0 0 8,-1 0-28,1 0 41,0 0-34,-22 0 2,22 0-2,0 0-7,-1 0 9,-21 0-1,22 0 2,0 0-4,0 0-6,-1 0 16,1 0-17,0 22 23,0-22-12,0 0 33,0 22 5,0 0-35,22 0-13,0 0 9,0 1 6,0-1-15,0 0 19,0 0-13,0 22 12,0-22-5,22 1-13,0-1 17,0-22 3,0 22-21,0-22 7,0 22-6,1-22 6,-1 0 4,0 0-11,0 22 3,0-22 3,0 0-3,1 0-3,-1 0 0,0 0 12,0 0-6,0 0 54,0 0-53,0 0-6,1 0-1,21 0 12,-22-22-14,0 22 3,45 0 0,-45 0 3,0-22-6,22 0 11,-22 0 0,1 22 1,-23-23 2,22 23 13,0-22-11,-22 0 2,0 0 82</inkml:trace>
    </iact:actionData>
  </iact:action>
  <iact:action type="add" startTime="46202">
    <iact:property name="dataType"/>
    <iact:actionData xml:id="d1">
      <inkml:trace xmlns:inkml="http://www.w3.org/2003/InkML" xml:id="stk1" contextRef="#ctx0" brushRef="#br0">13334 4209 0,'0'-22'74,"67"22"-69,66 0 6,110 0-7,23 0 4,22 0 3,22 0-2,22 0-3,23 0 0,-89 0 2,-1 0 0,-65 0 4,-112 0-8,-43 0 4,21 0 0</inkml:trace>
    </iact:actionData>
  </iact:action>
  <iact:action type="add" startTime="46818">
    <iact:property name="dataType"/>
    <iact:actionData xml:id="d2">
      <inkml:trace xmlns:inkml="http://www.w3.org/2003/InkML" xml:id="stk2" contextRef="#ctx0" brushRef="#br0">13423 4430 0,'66'0'47,"67"23"-37,44-23-5,89 0 3,22 0 0,89 0 3,44 0-6,66 0 6,0 0-6,-177 0 6,-44 0-3,-111 0 0,-88 0-1</inkml:trace>
    </iact:actionData>
  </iact:action>
  <iact:action type="add" startTime="68699">
    <iact:property name="dataType"/>
    <iact:actionData xml:id="d3">
      <inkml:trace xmlns:inkml="http://www.w3.org/2003/InkML" xml:id="stk3" contextRef="#ctx0" brushRef="#br0">17100 8174 0,'0'22'40,"0"0"-18,44-22-6,-22 0-1,-22 22-7,22-22 0,1 0 0,-1 23 0,0-23 11,0 0-12,0 0 10,0 0 5,0-23-7,1 23-6,-23-22 0,0-22 5,0 0-6,0 22 3,0-1-6,0 1 3,0-22 0,-23 44 2,23-44-4,-22 44 4,22-22 3,-22-1 3,0 23 106,0 0-106,0 0-7,0 0 5,22 23-4,-23-23-4,1 0 2,-22 22 9,22-22 1,-23 22-8,23-22 1,0 0-1,-22 0-2,22 22-1,0-22 8,-1 0-3,1 22 0,0-22-3,0 0 7,22 22-8,-22-22 0,0 0 8,0 0-8,22 22-1,-23-22 3,1 0 4,0 0 50,0 0-47,0 0-9,-23 0 14,1-22-20,22 0 8,-67-44-1,67 44-5,0-23 5,0-21-2,22 44 9,0-1 0,0 1 73,0 0-39</inkml:trace>
    </iact:actionData>
  </iact:action>
  <iact:action type="add" startTime="76178">
    <iact:property name="dataType"/>
    <iact:actionData xml:id="d4">
      <inkml:trace xmlns:inkml="http://www.w3.org/2003/InkML" xml:id="stk4" contextRef="#ctx0" brushRef="#br0">23855 7731 0,'23'0'97,"-1"0"-91,0 22 1,22 22 5,-22 1-4,0-23-3,1 22 2,-1-22 10,0-22 39,22 0-41,-22 0-5,0 0-3,23 0 1,21-44 1,1 0-3,-1-1 3,23 23-2,-23-22 3,-22 0-2,1 22-2,-1-1 5,-22 23 12</inkml:trace>
    </iact:actionData>
  </iact:action>
  <iact:action type="add" startTime="92706">
    <iact:property name="dataType"/>
    <iact:actionData xml:id="d5">
      <inkml:trace xmlns:inkml="http://www.w3.org/2003/InkML" xml:id="stk5" contextRef="#ctx0" brushRef="#br0">13578 13933 0,'22'0'122,"-44"-44"-102,-22 22-11,22-22-2,-1 21 5,1 1-8,0 0 5,-22 0 1,-1-22 4,23 22 6,0 22-14,0-23 10,0 1-10,0 22 2,0 0-1,-23-44 3,1 22 5,22 0-8,0 22 1,0 0 0,22-23 0,-45 23 0,45-22 9,-44 22-9,22 0-1,22-22 2,-22 0-2,0 22 5,-1-22-4,1 0-3,0 22 2,0 0 6,0-22-7,0 22 4,-1 0 2,1-23-5,-22 1 12,0 22-4,22-22-9,-1 22 4,1-22-4,0 22 10,0-22-8,-22 22 9,22-22-9,-1 22 0,1 0-2,0 0 5,0-23-5,-22 23 5,-23 0-5,45-22 1,-22 22 1,-1 0-1,1 0 3,0 0-2,0 0 0,21 0 0,-21 0 1,0 0-3,22 0 2,-1 0 0,-21 0 2,-22 0-4,44 0 2,-23 0 0,1 0 2,22 0-2,-45 0 0,45 0 9,-44 45-11,44-45 11,22 22-7,-23-22-6,23 22 9,-22 22 3,0-44-13,22 22 5,0 1 9,-44 21-10,44 0 17,0 0-7,0-21-2,0-1-7,0 0 3,0 0-3,0 22 0,0-21 1,0-1-5,22 44 4,0-44 3,0 23-1,0-23-3,23 66 3,-1-66-8,-22 23 12,23-1-12,-1 0 6,-22-21 3,22 43-6,-22-44 6,23 22-3,-1-21-3,-22-1 6,22 0-6,1 22 3,-23-22 1,22 1 1,1-1-5,-23 0 6,22 0-3,-22 22 0,22-22 0,-21-22-3,21 23 3,-44-1 0,44 0 0,0-22 0,-21 44 5,21-44-10,-22 22 10,0-22-7,23 22-1,-1 1 11,0-1-5,-22-22-4,0 0-1,1 0 2,21 0 0,0 22 0,-22-22 1,0 0-2,23 0 1,-1 0 0,-22 0 2,23 0-1,21 0 0,-22 0-2,1 0 3,-23 0-4,22 0 4,-44-22-4,22 0-1,0 22 3,0-23 9,1 1 17,-1 0-10,0 0 0,0 0-15,-22 0-5,22 0 16,-22-1 0</inkml:trace>
    </iact:actionData>
  </iact:action>
  <iact:action type="add" startTime="101794">
    <iact:property name="dataType"/>
    <iact:actionData xml:id="d6">
      <inkml:trace xmlns:inkml="http://www.w3.org/2003/InkML" xml:id="stk6" contextRef="#ctx0" brushRef="#br0">24232 15329 0,'-22'0'73,"66"22"-68,67-22 4,66 0 2,0 0-4,67 0-2,-67 0 3,45-22 0,-45 0 3,-67 0-3,23-1 2,-110 23-5,21 0 1</inkml:trace>
    </iact:actionData>
  </iact:action>
  <iact:action type="add" startTime="102267">
    <iact:property name="dataType"/>
    <iact:actionData xml:id="d7">
      <inkml:trace xmlns:inkml="http://www.w3.org/2003/InkML" xml:id="stk7" contextRef="#ctx0" brushRef="#br0">24697 15440 0,'-22'22'16,"66"0"-1,111 0-9,89 0 4,44 23 0,44-45-5,-22 0 2,-44 0 2,-22 0-2,-89 22 1,-89-22 0,-22 0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10:12:28.527"/>
    </inkml:context>
    <inkml:brush xml:id="br0">
      <inkml:brushProperty name="width" value="0.05292" units="cm"/>
      <inkml:brushProperty name="height" value="0.05292" units="cm"/>
      <inkml:brushProperty name="color" value="#FF0000"/>
    </inkml:brush>
  </inkml:definitions>
  <iact:action type="add" startTime="31844">
    <iact:property name="dataType"/>
    <iact:actionData xml:id="d0">
      <inkml:trace xmlns:inkml="http://www.w3.org/2003/InkML" xml:id="stk0" contextRef="#ctx0" brushRef="#br0">8594 6225 0,'0'0'5,"-22"0"13,0 22-11,0-22 0,0 0 3,0 0-3,-1 0 2,1 0-3,-22 22 2,22-22 0,-22 0 1,21 22-3,-43-22 3,22 22 0,-23-22-2,1 45 0,21-45 1,-21 22 2,0 0-2,-1 0-1,1-22 2,21 0-1,-21 0 1,-1 22-1,23 0 0,0-22 0,22 23 0,-45-23 0,45 22 0,-22 0 1,22-22-4,-23 0 4,23 22-2,0 0 6,-44 0-6,43 0-2,-21 23 2,0-45 2,-23 66-2,23-44 2,0 23 2,0-23 1,21 0-7,1 0-2,-22 22 7,22-44-2,-23 45-2,23-23 10,0 0 0,0 0-9,22 22 4,-44-21-3,44-1 1,-45 44-2,23-44 2,0 23-5,0-1 5,22-22 0,-22 0-1,-22 23 0,21-1-1,1-22 0,0 44 3,0-66-3,22 23 2,0-1-3,-44 22 4,44-22-2,-23 23-1,1-45 0,22 22 2,0 0 0,-22 0-1,0 0 16,0 0-6,22 0-1,-22 1-10,22 21 3,-22-44 1,-1 22-3,23 0 6,0 0-10,0 1 5,-22 21 5,0-22-5,22 0-1,-22 45-2,22-45 10,-22 22-8,22-22 1,0 0-1,-22 23 0,0-23 0,22 0 1,0 44-2,0-43 3,-23-1-5,23 22 7,0 0-6,0-22 5,0 1-8,0 21 5,0 0 0,0-22 1,0 23-2,0-23 1,23 22 0,21 0 0,-22 1 0,0-23 3,45 22-6,-23 0 3,22 1 3,-44-23-3,45 0 0,-23 0 0,-22 0-2,45 1 1,-1-1 5,-44-22-8,23 22 4,-23-22 0,22 0 4,0 0-9,-21 0 5,21 0 1,-22 0 0,22 0-1,1 0-1,-1 0 2,0 0-2,1 0 4,43 0-3,-44 0-3,23 0 3,-1 0 0,-21 0 0,-1 0 0,0 0 0,1 0 0,-1 0 3,0 0-2,23 0-2,-23 0-2,22 0 3,-21 0 5,-1 0-10,0 0 11,1 0-12,21-22 12,-22 0-12,-22 22 13,45-45-13,-1 1 8,-21 0-2,21 21-2,23-43 1,-23 22 1,-44-1 0,67-21 2,-45 0-2,0 21 0,23-21 0,-1-23-1,23-44 0,-45 67 2,1-23 0,43-44-3,-21 45 4,-45-1-5,22-22 7,-22 45-8,23-67 9,-23 66-7,-22 1 0,0 22 5,22-45-6,-22 45 3,0 0 3,0-1-5,0 1 4,0 22-2,0-23 0,0 23-2,0 0 1,-22-22 3,22 0-4,-22-1 5,22 1-3,-23 22-3,1-67 3,0 67 4,0 0 1,0-22-4,0 21-3,-1 1 3,1 22 2,0-22-6,-22 22 2,0-22 0,-23-22 3,1 44-3,-1-22 2,1-1-1,-1 1 1,23 22-2,0-22 3,22 22-4,-1 0 10,23-22 18</inkml:trace>
    </iact:actionData>
  </iact:action>
  <iact:action type="add" startTime="34675">
    <iact:property name="dataType"/>
    <iact:actionData xml:id="d1">
      <inkml:trace xmlns:inkml="http://www.w3.org/2003/InkML" xml:id="stk1" contextRef="#ctx0" brushRef="#br0">9680 6513 0,'22'0'202,"0"0"-197,0 0 9,0-22-10,0-1 1,1 1 10,-1 0-7,22-22 1,-22 22-1,22-1 1,-21 1-1,21 0-1,-22 22 1,0-22 1,0 0 6,1 0-7,-1 0 11,0-1 16</inkml:trace>
    </iact:actionData>
  </iact:action>
  <iact:action type="add" startTime="35652">
    <iact:property name="dataType"/>
    <iact:actionData xml:id="d2">
      <inkml:trace xmlns:inkml="http://www.w3.org/2003/InkML" xml:id="stk2" contextRef="#ctx0" brushRef="#br0">10654 6535 0,'22'0'81,"1"0"-76,-1 0 2,0 0 4,0 0-6,0 0 75,0 0-63,23 0 2,-23 0-12,0-22 1,22 0-3,0-23 3,-21 23 0,-1 0 0,0 0 0,0 0 8,0-1 1,-22 1-2,22 22 3,1-22 21</inkml:trace>
    </iact:actionData>
  </iact:action>
  <iact:action type="add" startTime="37177">
    <iact:property name="dataType"/>
    <iact:actionData xml:id="d3">
      <inkml:trace xmlns:inkml="http://www.w3.org/2003/InkML" xml:id="stk3" contextRef="#ctx0" brushRef="#br0">10012 7775 0,'22'0'131,"22"0"-116,23 0-9,-23-22 3,0 22-2,1 0 2,-23 0 0,22-22-4,0 22 12,-21 0-1,-1 0 0,0 0 16,0 0-23,22-22-1,-21 22 16,-1 0 8,0 0-6,0-22-11</inkml:trace>
    </iact:actionData>
  </iact:action>
  <iact:action type="add" startTime="37913">
    <iact:property name="dataType"/>
    <iact:actionData xml:id="d4">
      <inkml:trace xmlns:inkml="http://www.w3.org/2003/InkML" xml:id="stk4" contextRef="#ctx0" brushRef="#br0">10012 7953 0,'66'0'73,"45"0"-62,-44-23-8,-1-21 10,23 44-7,-23-22 6,1 22-8,-23 0 4,0 0 1</inkml:trace>
    </iact:actionData>
  </iact:action>
  <iact:action type="add" startTime="38890">
    <iact:property name="dataType"/>
    <iact:actionData xml:id="d5">
      <inkml:trace xmlns:inkml="http://www.w3.org/2003/InkML" xml:id="stk5" contextRef="#ctx0" brushRef="#br0">13932 8861 0,'-22'0'40,"89"0"-25,21 0-8,1 0 1,-1 0 2,1 0 1,0 0-7,21 0 5,1 0-1,-44 0 0,-45 0 1,22 0-1,-22 0 10</inkml:trace>
    </iact:actionData>
  </iact:action>
  <iact:action type="add" startTime="39395">
    <iact:property name="dataType"/>
    <iact:actionData xml:id="d6">
      <inkml:trace xmlns:inkml="http://www.w3.org/2003/InkML" xml:id="stk6" contextRef="#ctx0" brushRef="#br0">13600 9171 0,'22'0'50,"45"0"-42,-23 0 0,45 0-4,44 0 7,-23 0-4,45 0-1,0 0 6,23 0-8,-68 0 8,23 0-6,-66 0 4,-23 0-6</inkml:trace>
    </iact:actionData>
  </iact:action>
  <iact:action type="add" startTime="60099">
    <iact:property name="dataType"/>
    <iact:actionData xml:id="d7">
      <inkml:trace xmlns:inkml="http://www.w3.org/2003/InkML" xml:id="stk7" contextRef="#ctx0" brushRef="#br0">5006 14066 0,'22'22'37,"23"-22"-19,21 23-9,89-23-2,67 0 0,154 0 3,45 0-4,66 0 5,111 0-4,-243 0 2,-90 0-2,-21 0 0,-67 0 2,-66 0-3,-45 0 2,-43 0 0,-23 22 96,-45-22-93,-88 22-5</inkml:trace>
    </iact:actionData>
  </iact:action>
  <iact:action type="add" startTime="60739">
    <iact:property name="dataType"/>
    <iact:actionData xml:id="d8">
      <inkml:trace xmlns:inkml="http://www.w3.org/2003/InkML" xml:id="stk8" contextRef="#ctx0" brushRef="#br0">4740 14399 0,'22'0'41,"134"0"-35,87 0 1,23 0 5,44 0-5,22 0-2,-44 0 3,-22 0 5,0 0-10,-67 0 6,-22 0-2,-22 0 7,-66 0-12,-23 0 6,-43 0 3</inkml:trace>
    </iact:actionData>
  </iact:action>
  <iact:action type="add" startTime="62211">
    <iact:property name="dataType"/>
    <iact:actionData xml:id="d9">
      <inkml:trace xmlns:inkml="http://www.w3.org/2003/InkML" xml:id="stk9" contextRef="#ctx0" brushRef="#br0">9104 11475 0,'22'0'97,"0"22"-91,0-22 1,0 22 5,-22 0-8,23-22 7,-1 22 4,0-22 2,0 0 44,0 0-45,0 0-8,0 0 2,23 0-3,-23-44 0,22 22 2,45-45-2,-23 23 3,-21 0-4,-1-1 2,0 1 0,0 0 0,-21 22 2,21-1-3,-22-21 3,0 44 3</inkml:trace>
    </iact:actionData>
  </iact:action>
  <iact:action type="add" startTime="63467">
    <iact:property name="dataType"/>
    <iact:actionData xml:id="d10">
      <inkml:trace xmlns:inkml="http://www.w3.org/2003/InkML" xml:id="stk10" contextRef="#ctx0" brushRef="#br0">10455 11452 0,'22'0'33,"0"23"-27,0-23 4,-22 22-1,45-22-5,-45 22 8,22-22-6,-22 22 1,44 0 2,-22-22 2,0 22 4,1-22-2,-1 0 2,0 0-8,0 0 2,0 0 0,0 0-1,45 0 0,-23-44 0,0 22 0,1-45 1,21 23-3,-22 0 5,1-23-3,-1 45 0,-44 0 0,0 0-1,22 0 2</inkml:trace>
    </iact:actionData>
  </iact:action>
  <iact:action type="add" startTime="64636">
    <iact:property name="dataType"/>
    <iact:actionData xml:id="d11">
      <inkml:trace xmlns:inkml="http://www.w3.org/2003/InkML" xml:id="stk11" contextRef="#ctx0" brushRef="#br0">11762 11984 0,'22'0'32,"66"0"-26,23 0 4,22 0-5,0 0 3,22 0 4,-22-22-8,0 0 5,-45 0-2,-65 22 1,-1 0 0,0 0 1</inkml:trace>
    </iact:actionData>
  </iact:action>
  <iact:action type="add" startTime="65027">
    <iact:property name="dataType"/>
    <iact:actionData xml:id="d12">
      <inkml:trace xmlns:inkml="http://www.w3.org/2003/InkML" xml:id="stk12" contextRef="#ctx0" brushRef="#br0">12116 12050 0,'0'0'0,"22"0"49,23 0-43,21 0 5,45 0-4,22 0-1,-45 0 3,-21 0 2,-1 0-8,1 0 5,-45 0 3,0 0-5,0 0 1</inkml:trace>
    </iact:actionData>
  </iact:action>
  <iact:action type="add" startTime="91236">
    <iact:property name="dataType"/>
    <iact:actionData xml:id="d13">
      <inkml:trace xmlns:inkml="http://www.w3.org/2003/InkML" xml:id="stk13" contextRef="#ctx0" brushRef="#br0">24919 14443 0,'22'0'25,"22"0"-20,22 0 2,45 0 1,22 0 0,89 0 5,-1 0-10,23 0 11,22 0-9,-23 0 1,-43 0 1,-1 0 1,-44 0 0,-66 0 3,-23 0-3,-44 0 0</inkml:trace>
    </iact:actionData>
  </iact:action>
  <iact:action type="add" startTime="91993">
    <iact:property name="dataType"/>
    <iact:actionData xml:id="d14">
      <inkml:trace xmlns:inkml="http://www.w3.org/2003/InkML" xml:id="stk14" contextRef="#ctx0" brushRef="#br0">24719 14753 0,'22'-22'7,"23"22"12,-1-22-12,45-1 0,-23 23 1,23-22 3,-1 22-4,45-22 3,22 0-6,22 0 4,1 0 0,-1 0 5,-22-1-10,0 23 5,-44-22 3,21 0-6,-21 0 3,-22 0 3,-45 22-6,0-22 6,-21 22 2,-1 0 175,0 0-181,0-22 1,0 22-3,22-23 2,1 23 2,-23 0-1,22 0 0,-22-22-1,1 22 11,-1 0-9,0-22 4</inkml:trace>
    </iact:actionData>
  </iact:action>
  <iact:action type="add" startTime="95273">
    <iact:property name="dataType"/>
    <iact:actionData xml:id="d15">
      <inkml:trace xmlns:inkml="http://www.w3.org/2003/InkML" xml:id="stk15" contextRef="#ctx0" brushRef="#br0">17631 12693 0,'0'-44'128,"0"21"-120,-22 1-1,-22-22 1,0 0 9,21 44-10,1-22 3,0 22-4,0-23 4,0 1 4,0 22 43,0 0-42,-1 0 2,1 0-9,0 0-1,-22 0 2,0 0 10,21 0-15,-43 22 4,22-22 1,-1 0-2,1 23 1,0-1 0,-45 0 0,45 22 2,0-22-4,21 0 3,-21 23-2,22-23 1,0 0 0,0 0 9,-1 0-10,23 0 3,0 1-4,-22-1 5,22 0-6,-22 0 12,22 0 6,0 0 3,-22-22-18,22 23 8,0-1 7,0 0-4,0 0-14,0 0 12,0 22-9,22 1 9,0-23-1,0 0-2,1 0-6,-23 0 0,22-22 0,0 0 4,0 22-7,0-22 3,23 23 9,-23-1-9,0-22 6,22 0-3,-22 0 4,0 0-7,1 0-2,-1 0 2,22 0 1,-22 0-1,0 0 0,0 0 2,1 0 3,21 0-3,0-45 4,23-21-1,-23 22-8,0-1 1,1-21 5,-23 44-5,0-22 2,22-1-1,-22 1 4,0 22-6,-22 0 4,23-23 16</inkml:trace>
    </iact:actionData>
  </iact:action>
  <iact:action type="add" startTime="97875">
    <iact:property name="dataType"/>
    <iact:actionData xml:id="d16">
      <inkml:trace xmlns:inkml="http://www.w3.org/2003/InkML" xml:id="stk16" contextRef="#ctx0" brushRef="#br0">21153 12582 0,'22'0'55,"-66"-22"-31,22 0-9,-22 22-7,21-22 1,-21 0-2,22 22 2,0-23 0,-23-21-2,1 44 0,22-22 4,0 22-6,0-22 6,0 0-6,-1 22 3,-21 0 8,22 0-5,-22 0 2,22 0-5,-1 0 0,-21 0 0,-22 0 5,66-23-10,-67 23 10,45 0-10,-44 0 6,-1 23 0,1-23-3,21 22 4,1 0-4,-22 0 2,-1 0 1,1 0-1,-1 1-1,1-1 2,22-22-1,-1 22 0,1 0 0,0 0 0,-1-22 0,1 22-1,0 0 1,22-22 2,-1 23-5,1-1 4,0-22 1,22 22 6,-22-22 1,0 22-11,22 0 2,-44 22-1,21-21 9,23-1-5,0 22-3,0 0 0,0-21 7,0 21-9,23-22 2,21 22 0,-22-22 3,22 1-5,1 21 4,21 0-5,23-22 3,-23 0 3,1 1-6,-1-23 3,-22 0 4,1 0-7,-1 0 6,-22 0-6,22 0 4,-21 0 6,21 0-7,-22 0 1,0 0-1,45-45 0,-45 23 0,22 0-2,22-22 2,1 22 1</inkml:trace>
    </iact:actionData>
  </iact:action>
  <iact:action type="add" startTime="99531">
    <iact:property name="dataType"/>
    <iact:actionData xml:id="d17">
      <inkml:trace xmlns:inkml="http://www.w3.org/2003/InkML" xml:id="stk17" contextRef="#ctx0" brushRef="#br0">26934 12427 0,'-22'0'6,"0"0"13,0 0-10,0 0-4,-1 0 5,1 0-2,0-22-3,-22 22 6,0-22 4,21 22-7,1 0-2,0 0 3,0 0-3,0 0 4,0 0-4,-23 0 5,1 0 6,22 0-12,0 0 3,0 0 1,-23 0-2,1 0 9,22 0-8,-22 22-1,21-22 4,1 0-5,-44 22 2,44 0 2,-1 0-4,-21-22 4,0 45-1,22-45-2,-23 44 2,23-22 5,-44 45-6,22-23 10,-1 44-9,23-65-2,-22 21 3,22 0-7,22 23 5,-23-23-1,1 0 1,22 1 1,0-1-1,0 0 0,0 0 0,0 23 1,0-23-1,0 1 0,0-1 0,0 0 0,0 23 0,0-45 0,0 22 0,22-22 1,1 45-3,-1-45 4,0 0-2,-22 22 0,22-22 0,0 1 1,-22-1-2,22 0 3,1-22-5,-1 22 6,0-22-7,22 22 14,-22 0-10,0-22-2,23 0 4,21 0-2,1 0 0,-23 0 0,22 0 0,23 0 0,0 0 0,-45-22 0,67-22-2,-23 0 5,1-1-4,-23-21 0,-21 44 1,43-45 1,-66 45-3,45-44 7,-45-1-10,22 23 10,-44-23-7,22 1 5,-22 22-9,0-23 7,23 1-2,-1 21 1,-22-21 0,0 0 3,0 21-6,-22 1 3,-1 22 0,23-23 0,-22 23 0,0 0 3,22 0 3,-22 0-6,0 22 105,22-22-91</inkml:trace>
    </iact:actionData>
  </iact:action>
  <iact:action type="add" startTime="127563">
    <iact:property name="dataType"/>
    <iact:actionData xml:id="d18">
      <inkml:trace xmlns:inkml="http://www.w3.org/2003/InkML" xml:id="stk18" contextRef="#ctx0" brushRef="#br0">26646 12560 0,'22'0'73,"1"0"-59,-1 22 9</inkml:trace>
    </iact:actionData>
  </iact:action>
  <iact:action type="add" startTime="128173">
    <iact:property name="dataType"/>
    <iact:actionData xml:id="d19">
      <inkml:trace xmlns:inkml="http://www.w3.org/2003/InkML" xml:id="stk19" contextRef="#ctx0" brushRef="#br0">26646 12471 0,'-44'0'64,"22"0"-51,0 23-6,22-1 2,-23 22-1,23-22-1,0 22 12,-22-21-4,22-1-9,0 0 2,0 0 8,22-22 1,-22 22-10,23-22 1,-1 0 36,0 0 8,0 0-42,0-44 5,-22 22-8,0-23 1,22 1 11,-22 22 10,0 0 4,-22 0-9,22 0 27</inkml:trace>
    </iact:actionData>
  </iact:action>
  <iact:action type="add" startTime="129035">
    <iact:property name="dataType"/>
    <iact:actionData xml:id="d20">
      <inkml:trace xmlns:inkml="http://www.w3.org/2003/InkML" xml:id="stk20" contextRef="#ctx0" brushRef="#br0">26624 12494 0,'-22'0'49,"0"-67"-40,-23 1-2,23 21-2,0 23 7,0-22-4,0 44 93,0 0-87,-23 0-9,23 22 2,0 0 1,22 0 0,-22 0 1,22 1-4,-22 21 2,22 0 4,0-22-6,0 1 6,0 21-6,0 22 6,22-21-6,-22-1 3,0 0 4,44 23-8,-22-23 5,-22-22-2,0 0 1,23 23 0,-23-1 8,22-44-7,-22 22 8</inkml:trace>
    </iact:actionData>
  </iact:action>
  <iact:action type="add" startTime="129682">
    <iact:property name="dataType"/>
    <iact:actionData xml:id="d21">
      <inkml:trace xmlns:inkml="http://www.w3.org/2003/InkML" xml:id="stk21" contextRef="#ctx0" brushRef="#br0">26270 12848 0,'44'22'27,"0"22"-23,1 23 4,-1-45 4,-22 22-8,22 1 4,-22-45 4,1 44-8</inkml:trace>
    </iact:actionData>
  </iact:action>
  <iact:action type="add" startTime="130324">
    <iact:property name="dataType"/>
    <iact:actionData xml:id="d22">
      <inkml:trace xmlns:inkml="http://www.w3.org/2003/InkML" xml:id="stk22" contextRef="#ctx0" brushRef="#br0">25982 13402 0,'0'-22'129,"0"-23"-116,0 23 4,0 0-8,0 66 128,0 23-130,0-1-2,0-44 6,0 23-6,0-23 3,22 0 0,0-22 0,-22 22 0,22 0 3,0-22 14,0 0 5,1 0-10,-1 0-18,0 0 7,22-22-2,-44 0 1,22 0 10</inkml:trace>
    </iact:actionData>
  </iact:action>
  <iact:action type="add" startTime="130945">
    <iact:property name="dataType"/>
    <iact:actionData xml:id="d23">
      <inkml:trace xmlns:inkml="http://www.w3.org/2003/InkML" xml:id="stk23" contextRef="#ctx0" brushRef="#br0">26225 13557 0,'0'22'115,"-22"0"-101,0-22 20,0 0-29,0 0 4,0 0-2,-1 0 1,1 0 2,-22 0-4,0-22 2,22 0 1,-45-45-1,23 23-1,-23-22 5,23-23-8,22 22 9,0 23-2,22 0-7,0 22 2,0 0 0,0-1 12,0 1-4,22-22 5,0 44-12,22 0 0,1 0 2,-1 0 0,22 0-3,-21 0 1,21 0 3,-22 0-3,-21 0 0,-1 0 1,22 0 1,-22 0 6,23 22-6</inkml:trace>
    </iact:actionData>
  </iact:action>
  <iact:action type="add" startTime="131691">
    <iact:property name="dataType"/>
    <iact:actionData xml:id="d24">
      <inkml:trace xmlns:inkml="http://www.w3.org/2003/InkML" xml:id="stk24" contextRef="#ctx0" brushRef="#br0">26004 12848 0,'44'22'25,"23"22"-20,-1 1 8,45-1-10,-67-22 9,0 22-2,1-44-5,-23 23 1,0-1 1,0 0 137</inkml:trace>
    </iact:actionData>
  </iact:action>
  <iact:action type="add" startTime="132140">
    <iact:property name="dataType"/>
    <iact:actionData xml:id="d25">
      <inkml:trace xmlns:inkml="http://www.w3.org/2003/InkML" xml:id="stk25" contextRef="#ctx0" brushRef="#br0">26469 12715 0,'0'22'38,"0"22"-14,0 1-8,0-23 1,0 0-11,0 0 5,0 23-6,22-23 15,0 0-4,0 0-3,1-22-5,-1 0 10,0 0-4,0 0 1,0 0 2,0 0-8,1 0-2,-1 0 1,0 0 8,0 0 0,0 0-1,0 0 19,0-22-20,1 22 3,-1 0-5,-22-22 5,22 22-13,0-22 10,0-1-6,0 1 17,0 0-9,-22 0 0,23-22-9,-23 21 12,0-21-11,0 22-3,0 0 3,0 0 0,0-23 4,0 23-5,0 0 3,0 0-7,0 0 10,0 0-6,0 0 6,0-1-6,0 1 3,0 0-4,0 0 2,0 0 1,-23-23 0,23 23 6,0-44-8,-22 44 3,22 0 5,0-1-6,-22-21 5,22 22 4,0 0-4,0 0-6,-22-1 1,22 1 15,-22 0-8,0 0 0,22 0-8,-22 22 0,22-44 0,-23 44 0,1-23 0,0-21 1,0 0 7,0 44-7,22-22-4,-22 0 3,0-1 0,22 1 2,-23 0-4,1 0 5,22-22-5,-22 44 0,22-45 4,-44 23-3,44 0 2,-22 0 2,-1 0-7,23 0 5,-22-1-1,0 1 0,0 0 1,22 0-3,-22 0 12,0 22-10,22-22 0,-22 22 0,22-23 0,0 1 0,-23 22 8,23-22 1,-22 0-12,0 0 12,22 0-5,-22 0 0,22-1 5,-22 1-2,22 0 1,-22 22 7,0-22-7,-1 0 8,23 0-14,-44 22 7,44-22 23,0 66 13,0 0-42,0-22-6,0 0 6,0 23-6,0-23 3,0 22 2,0-22-1,0 0-2,22-22 2,-22 45 7,0-67 137,0-1-145,0-21-4,0 22 7,0 0-6,0-22 7,0 21-8,0 1 8,0 0 1,0 0 18,0 0 17,22 22-32,1 0 8,-1 0-15,0 0-1,22 0 0,0 0 9,-21 0-9,21 0 1,0 0-4,23 44 2,-23-44 1,22 44 1,23-21 0,-45 21-1,-22-22-1,23-22 0,-23 22 3</inkml:trace>
    </iact:actionData>
  </iact:action>
  <iact:action type="add" startTime="134620">
    <iact:property name="dataType"/>
    <iact:actionData xml:id="d26">
      <inkml:trace xmlns:inkml="http://www.w3.org/2003/InkML" xml:id="stk26" contextRef="#ctx0" brushRef="#br0">26403 10899 0,'0'-23'88,"-23"-21"-82,-21-22 1,22 21 5,0 1-7,0 0 3,0-23 0,22 45-1,-23-22 2,1 22-2,22-23 1,0 23 0,0 0 2,0 0-2,0 0 7,0 0 10,0 0-18,0-1 0,0-21 22,22 44 23,23 0-45,-23 0 0,22 0 2,-22 0-1,0 0 0,23 22 1,-1 23 8,-22-23 0,0 0-12,0 0 2,1 0 10,-23 0-8,44 0 7,-44 1 0,0-1 16</inkml:trace>
    </iact:actionData>
  </iact:action>
  <iact:action type="add" startTime="135772">
    <iact:property name="dataType"/>
    <iact:actionData xml:id="d27">
      <inkml:trace xmlns:inkml="http://www.w3.org/2003/InkML" xml:id="stk27" contextRef="#ctx0" brushRef="#br0">26380 10500 0,'0'22'25,"23"0"-20,21-22 6,22 22-2,-21-22-6,-23 23 9,22-23-2,-22 22-4</inkml:trace>
    </iact:actionData>
  </iact:action>
  <iact:action type="add" startTime="136172">
    <iact:property name="dataType"/>
    <iact:actionData xml:id="d28">
      <inkml:trace xmlns:inkml="http://www.w3.org/2003/InkML" xml:id="stk28" contextRef="#ctx0" brushRef="#br0">26691 10411 0,'0'22'81,"0"23"-67,0-23 17,-23-22-24,23 22 45</inkml:trace>
    </iact:actionData>
  </iact:action>
  <iact:action type="add" startTime="139194">
    <iact:property name="dataType"/>
    <iact:actionData xml:id="d29">
      <inkml:trace xmlns:inkml="http://www.w3.org/2003/InkML" xml:id="stk29" contextRef="#ctx0" brushRef="#br0">25716 11187 0,'22'0'113,"45"0"-103,-1 0-3,0 22 2,1 0-5,-1-22 9,1 0-10,-23 22 11,23-22-9,-45 0 0,0 22 3,0-22-1</inkml:trace>
    </iact:actionData>
  </iact:action>
  <iact:action type="add" startTime="140242">
    <iact:property name="dataType"/>
    <iact:actionData xml:id="d30">
      <inkml:trace xmlns:inkml="http://www.w3.org/2003/InkML" xml:id="stk30" contextRef="#ctx0" brushRef="#br0">26336 11785 0,'22'0'162,"-22"44"-156,0 22 1,0 1 1,22-23 0,1-22 0,-23 23 0,0-23 1,0 0-2,0 0 4,0 0 3,0-88 133,0 21-143,22-21 4,-22 22 3,22 22-6,-22-1 6,22-21-1,0 22 9,-22 0-6,22 22-1,0 0 3,1 0 1,-1-22 16,0 0 25,-22-1-31,0 1-17,0 0 8,0 44 75,0 23-84,0-1 0,22 0-1,0 0 3,-22 1-2,0-23 0,22 22-2,1 0 12</inkml:trace>
    </iact:actionData>
  </iact:action>
  <iact:action type="add" startTime="144348">
    <iact:property name="dataType"/>
    <iact:actionData xml:id="d31">
      <inkml:trace xmlns:inkml="http://www.w3.org/2003/InkML" xml:id="stk31" contextRef="#ctx0" brushRef="#br0">16657 15883 0,'-22'0'144,"-1"0"-135,1 0-4,0 0 5,-22 0 6,22 0-10,0 0 12,-1 0-13,1 0 3,0 0 0,-22 0 4,22 0-8,-23 0 8,23 0-5,0 0 3,0 0-7,-22 0 10,21 22-10,-21 0 11,0-22-12,0 0 12,-1 22-11,1 0 7,22-22-2,-45 22 1,23-22-5,22 23 8,-45-1-5,23 0-1,0-22 1,0 0 4,21 22-3,-21-22-3,0 22 7,22-22-8,-23 22 8,1-22-6,22 22 1,-22-22 0,22 0 6,-1 23-8,1-1 6,-44 0-8,44 0 5,-1 0 1,-21-22 0,22 45 0,0-23-4,-22 0 4,44 0 0,-45 0-3,23 0 1,0 0 3,0 1-4,0-1 2,-23 22 1,23 0 8,0-22-10,22 23 1,-44-1 2,44-22-3,0 23 8,0-23-3,-22 22-6,-1 22 5,23-21 0,0 21-3,0-22 0,0-21 0,0 21 0,0 0 0,0 1 0,0-1 0,0 0 0,0 0 0,0-21 3,23 21-3,-23 0-3,0-22 3,22 1 3,0 21-2,-22-22-2,22 0 2,22 22 4,-44-21-4,23-1-3,-23 0 3,44 0 0,-22-22-3,0 22 3,0 0-1,45 0 8,-45-22-7,0 0-3,22 0 11,1 23-8,-23-23-1,22 0 0,0 0 0,1 0 0,-1 0 0,-22 0 0,22 0 1,1 0-2,-23 0 3,22 0-6,-22 0 8,23 0-8,-1 0 9,0 0-8,-22 0 1,23-23 2,21 1 0,-22 0 10,1 0-9,-1 22-3,0-44 1,1 22 3,-1-1-4,44-43 5,-65 44-6,21 0 6,45-67-3,-67 67 0,22-45-3,45 1 6,-45 22-3,-22-1 0,22 1-3,-44 0 3,45-23 0,-23 23 0,-22 0 5,22-23-10,-22 23 5,22 22 3,-22-45-3,0 1-1,0 44 1,0-23 0,22 23 0,-22 0 1,0 0-2,22-22-1,-22 22 4,0-23 6,0 23-7,0 0-4,0 0 11,0-22-4,23-1-8,-23 1 13,0 0-5,0 21-6,0-21-1,0 22 3,0-22 0,0-1 2,0 23-2,0 0-1,0-22 2,0 22-1,0-1 7,0 1-8,0 0 42</inkml:trace>
    </iact:actionData>
  </iact:action>
  <iact:action type="add" startTime="152771">
    <iact:property name="dataType"/>
    <iact:actionData xml:id="d32">
      <inkml:trace xmlns:inkml="http://www.w3.org/2003/InkML" xml:id="stk32" contextRef="#ctx0" brushRef="#br0">24121 18474 0,'22'0'26,"0"0"-21,23 0 3,-23 0 2,22 0-5,1 0 6,-1 0 0,44 0-9,23-22 8,0 0-4,44 0 2,44 0 1,45-23 2,22 45-7,0-44 4,44 44 0,-45-22 0,23-22 0,-22 44 0,66-22-1,-66-23 2,-66 45 0,-45 0-1,-89 0-1,-44 0 0,0 0 2</inkml:trace>
    </iact:actionData>
  </iact:action>
  <iact:action type="add" startTime="153555">
    <iact:property name="dataType"/>
    <iact:actionData xml:id="d33">
      <inkml:trace xmlns:inkml="http://www.w3.org/2003/InkML" xml:id="stk33" contextRef="#ctx0" brushRef="#br0">24741 18319 0,'89'0'15,"-45"22"-7,23-22 0,21 0 0,45 23 1,-22-1-3,88-22 4,45 0 1,44 0-6,22 0 1,-22 0 4,0 0-2,0 0 0,44 0-2,-133 0 4,-44 0-1,-88 0-4,-45 0 3</inkml:trace>
    </iact:actionData>
  </iact:action>
  <iact:action type="add" startTime="154579">
    <iact:property name="dataType"/>
    <iact:actionData xml:id="d34">
      <inkml:trace xmlns:inkml="http://www.w3.org/2003/InkML" xml:id="stk34" contextRef="#ctx0" brushRef="#br0">19736 17943 0,'22'0'65,"44"0"-59,45-45 4,22 1-5,44 0 7,-22-1-4,-22 23 0,-44 0-4,-1 0 9,-44 22-7,1-22-1,-1 0 11</inkml:trace>
    </iact:actionData>
  </iact:action>
  <iact:action type="add" startTime="155083">
    <iact:property name="dataType"/>
    <iact:actionData xml:id="d35">
      <inkml:trace xmlns:inkml="http://www.w3.org/2003/InkML" xml:id="stk35" contextRef="#ctx0" brushRef="#br0">20245 18009 0,'44'0'38,"23"0"-29,44 0 1,44-22-1,0-22-5,-23-1 5,1 23-1,0 0 4,-22 0-5,-22 22-3,-45-22 4,-22 22 0,0 0 2,-22-22-4</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10:12:28.527"/>
    </inkml:context>
    <inkml:brush xml:id="br0">
      <inkml:brushProperty name="width" value="0.05292" units="cm"/>
      <inkml:brushProperty name="height" value="0.05292" units="cm"/>
      <inkml:brushProperty name="color" value="#FF0000"/>
    </inkml:brush>
  </inkml:definitions>
  <iact:action type="add" startTime="20024">
    <iact:property name="dataType"/>
    <iact:actionData xml:id="d0">
      <inkml:trace xmlns:inkml="http://www.w3.org/2003/InkML" xml:id="stk0" contextRef="#ctx0" brushRef="#br0">23878 10013 0,'66'0'114,"67"0"-106,-22 0-3,66 0 6,0 0-1,-44 0-7,-44 0 5,-45 0 3,-22 0-1</inkml:trace>
    </iact:actionData>
  </iact:action>
  <iact:action type="add" startTime="20566">
    <iact:property name="dataType"/>
    <iact:actionData xml:id="d1">
      <inkml:trace xmlns:inkml="http://www.w3.org/2003/InkML" xml:id="stk1" contextRef="#ctx0" brushRef="#br0">23900 10212 0,'44'0'17,"45"0"-9,66 0 4,-22 0-8,44 0 4,66 0 0,1 0 0,-67 0 1,0 0-1,-66 0 0,-67 0 1,1 0-1</inkml:trace>
    </iact:actionData>
  </iact:action>
  <iact:action type="add" startTime="36736">
    <iact:property name="dataType"/>
    <iact:actionData xml:id="d2">
      <inkml:trace xmlns:inkml="http://www.w3.org/2003/InkML" xml:id="stk2" contextRef="#ctx0" brushRef="#br0">25627 17345 0,'22'0'19,"67"0"-15,44 0 8,44 0-5,67 0 3,88 0-4,-66-45 4,66 1-4,67-22-1,-133 21 3,-45 23 6,-66 0-12,-66 22 6,-23 0 1,-44 0-3</inkml:trace>
    </iact:actionData>
  </iact:action>
  <iact:action type="add" startTime="37193">
    <iact:property name="dataType"/>
    <iact:actionData xml:id="d3">
      <inkml:trace xmlns:inkml="http://www.w3.org/2003/InkML" xml:id="stk3" contextRef="#ctx0" brushRef="#br0">26823 17721 0,'67'0'46,"110"0"-36,111-22-5,-22 0 3,22-22 1,0-1-1,-67 1 0,-44-22-1,-88 66 2,-23 0-1,-43 0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18:57.869"/>
    </inkml:context>
    <inkml:brush xml:id="br0">
      <inkml:brushProperty name="width" value="0.05292" units="cm"/>
      <inkml:brushProperty name="height" value="0.05292" units="cm"/>
      <inkml:brushProperty name="color" value="#FF0000"/>
    </inkml:brush>
  </inkml:definitions>
  <iact:action type="add" startTime="19744">
    <iact:property name="dataType"/>
    <iact:actionData xml:id="d0">
      <inkml:trace xmlns:inkml="http://www.w3.org/2003/InkML" xml:id="stk0" contextRef="#ctx0" brushRef="#br0">22814 5937 0,'23'0'4,"21"0"19,0 0-21,0 0 6,23 0 3,21 0-5,1 0 1,22 0 1,44 0 1,22 0-1,0 0 3,0 0-6,23 0 3,21 0-1,-44 0 1,1 0 2,-68 0-3,23 0 0,-44 0 2,-23 0 0,-21 0 0,-23 0-4,0 0 4,0 0 57,0 0-37,0 0 95,1 0-119,-1 0 26,-22-22-6</inkml:trace>
    </iact:actionData>
  </iact:action>
  <iact:action type="add" startTime="51455">
    <iact:property name="dataType"/>
    <iact:actionData xml:id="d1">
      <inkml:trace xmlns:inkml="http://www.w3.org/2003/InkML" xml:id="stk1" contextRef="#ctx0" brushRef="#br0">4762 12649 0,'23'44'114,"21"0"-109,0 89 6,1-22-3,-23 22-3,22 22 2,22 0 5,-43-44-3,43-23-6,-22 23 10,-22-67-10,-22-22 10,23 23 3,-46-67 132</inkml:trace>
    </iact:actionData>
  </iact:action>
  <iact:action type="add" startTime="52640">
    <iact:property name="dataType"/>
    <iact:actionData xml:id="d2">
      <inkml:trace xmlns:inkml="http://www.w3.org/2003/InkML" xml:id="stk2" contextRef="#ctx0" brushRef="#br0">4718 12671 0,'0'22'137,"0"22"-124,0-22 5,0 0-2,0 1-11,0-1 20,0 22 55,0-22-63,0 0 0</inkml:trace>
    </iact:actionData>
  </iact:action>
  <iact:action type="add" startTime="53632">
    <iact:property name="dataType"/>
    <iact:actionData xml:id="d3">
      <inkml:trace xmlns:inkml="http://www.w3.org/2003/InkML" xml:id="stk3" contextRef="#ctx0" brushRef="#br0">4895 12604 0,'0'-22'24,"45"22"9,-1 44-20,-22-21-6,22 43 1,-44-22 0,45 45 1,-23-23-2,22 1 3,0 44-1,1-67-4,-23 44 3,0-43 0,0-1 3,0 0-5,1-21 1,-23-1 1,0 0 4,22 0-7,0-22 11,-22 22 68,22-22 0,-22 44-71,22-44-11,-22 23 13,22-23-13,0 44 9,1-44-4,-1 44 3,0-22 12,-22-44 227,0-22-244,22-23 3,-22 45 3,0 0-2,22-22-3,-22 22-1,0 0 6,0-1-5,22 1 16</inkml:trace>
    </iact:actionData>
  </iact:action>
  <iact:action type="add" startTime="56847">
    <iact:property name="dataType"/>
    <iact:actionData xml:id="d4">
      <inkml:trace xmlns:inkml="http://www.w3.org/2003/InkML" xml:id="stk4" contextRef="#ctx0" brushRef="#br0">5959 15528 0,'22'0'65,"22"22"-59,-22 45 1,0 21 6,0 23-9,23-22 3,-23 44 7,0-67-12,-22 1 6,22-23 0,-22 0 3,0 1-6</inkml:trace>
    </iact:actionData>
  </iact:action>
  <iact:action type="add" startTime="57776">
    <iact:property name="dataType"/>
    <iact:actionData xml:id="d5">
      <inkml:trace xmlns:inkml="http://www.w3.org/2003/InkML" xml:id="stk5" contextRef="#ctx0" brushRef="#br0">5449 15285 0,'22'0'70,"23"22"-53,-1 0-10,0-22 0,-22 0 2,45 22-2,-1 22 1,-44-44 8,0 0-7,1 0 0,-1 22-1,0-22 8,-22 23-8,22-23 42,0 0-26,0 0-11,1 22 91,21-22-89,-44 22-7,22 0 8</inkml:trace>
    </iact:actionData>
  </iact:action>
  <iact:action type="add" startTime="58832">
    <iact:property name="dataType"/>
    <iact:actionData xml:id="d6">
      <inkml:trace xmlns:inkml="http://www.w3.org/2003/InkML" xml:id="stk6" contextRef="#ctx0" brushRef="#br0">4607 14864 0,'0'22'17,"0"0"-4,23-22-3,-23 22 1,22 0-5,-22 0 4,22-22-7,-22 23 11,22-1-4,0 0-2,22-22 3,-21 0-6,-1 22 6,0-22-7,0 0 14,0 0 77,-22-22-84,0 0 3,0 0-8,0-1 3,0-21 17,0 22-12,0 0 1,0 0 10,0 0-8,-22-1 5,22 1-11,-22 22-5,0 0 10,0 0 59,-1 0-67,1 0 0,0 0 6,0 0 3,-22 0 6</inkml:trace>
    </iact:actionData>
  </iact:action>
  <iact:action type="add" startTime="59928">
    <iact:property name="dataType"/>
    <iact:actionData xml:id="d7">
      <inkml:trace xmlns:inkml="http://www.w3.org/2003/InkML" xml:id="stk7" contextRef="#ctx0" brushRef="#br0">5272 14753 0,'-22'0'37,"0"0"-20,-1 0-2,1 0-7,22 22 11,-22 0-4,0-22-9,22 45 5,-22-23 3,22 0-6,0 0 0,0 0 9,0 0-2,0 0 8,0 1 50,0-1 74,0 22-143,-22-44 15,22 22-13,0 0 44,0 0-23,22 1-24,0-23 5,22 22 0,-22-22 3,1 0-3,-1 0 5,0 0 2,0 0-3,0 0 1,23 0 2,-23 0 14,0 0-17,-22-45 84</inkml:trace>
    </iact:actionData>
  </iact:action>
  <iact:action type="add" startTime="60911">
    <iact:property name="dataType"/>
    <iact:actionData xml:id="d8">
      <inkml:trace xmlns:inkml="http://www.w3.org/2003/InkML" xml:id="stk8" contextRef="#ctx0" brushRef="#br0">5139 14642 0,'22'0'15,"0"0"-7,0 44 1,1 1-3,21-1 3,-22 0 2,0 23-6,0 21 2,23-21 1,-23-23 3,0 0-6,-22 23 7,22-1-6,0-43 0,-22-1 4,22 0-4,-66-44 102,-44-133-103</inkml:trace>
    </iact:actionData>
  </iact:action>
  <iact:action type="add" startTime="61320">
    <iact:property name="dataType"/>
    <iact:actionData xml:id="d9">
      <inkml:trace xmlns:inkml="http://www.w3.org/2003/InkML" xml:id="stk9" contextRef="#ctx0" brushRef="#br0">5139 14775 0,'0'22'8,"44"-22"-2,-22 0 12,1 22-12,21-22 2,0 0 11,-22 0-12,45 0-2,21 0 6,1 0 0,44 0-5,-45 0-1,-21 0 5,-1 0 2,-43 0-10,21 0 9</inkml:trace>
    </iact:actionData>
  </iact:action>
  <iact:action type="add" startTime="62239">
    <iact:property name="dataType"/>
    <iact:actionData xml:id="d10">
      <inkml:trace xmlns:inkml="http://www.w3.org/2003/InkML" xml:id="stk10" contextRef="#ctx0" brushRef="#br0">6003 15484 0,'22'0'106,"0"0"-101,45 0 6,-23-22-6,22 0 2,45-23 7,0 1-7,-45 0-3,-21 44 3,21-22 3,-44-1-4</inkml:trace>
    </iact:actionData>
  </iact:action>
  <iact:action type="add" startTime="62801">
    <iact:property name="dataType"/>
    <iact:actionData xml:id="d11">
      <inkml:trace xmlns:inkml="http://www.w3.org/2003/InkML" xml:id="stk11" contextRef="#ctx0" brushRef="#br0">6689 15063 0,'0'44'30,"-22"1"-13,22-1-12,0-22 5,0 22 5,0-21 3,0-1-4,0 0-4,22-22 15,1 0-17,-1 0 5,0 0 4,0 0-15,0 0 2,0 0 4,1 0 2,21 0-2,-44-22 0,22 22-1,0-22 1,-22-1 0,0-21 9,0 22-9,0-45 0,-22 45-2,-22-22 3,44 22-1,-22 0 0,22 0-1,-23 22 5,-21 0 27,22 0-22,-22 0-5,21 0 5</inkml:trace>
    </iact:actionData>
  </iact:action>
  <iact:action type="add" startTime="63568">
    <iact:property name="dataType"/>
    <iact:actionData xml:id="d12">
      <inkml:trace xmlns:inkml="http://www.w3.org/2003/InkML" xml:id="stk12" contextRef="#ctx0" brushRef="#br0">6977 14753 0,'23'0'55,"21"-22"-49,22 22 2,-21-22 1,21 22 7,-44-23-1,-22 1-6,22 22 7,-22-22-8,0 0 7,0 0 10,0 0-15,0 0 1,-44-1-9,0 23 12,-1 0-12,-21 0 6,0 0 3,-1-22-3,45 22-2,-22 0 2,22 0 8,-1 0 24,1 0-32,0 0 7,22 22-4,0 45-6,0-23 4,0 0 0,0 1 1,0-1-6,0 23 5,0-23 0,44-22-3,-44 0 4,23 0 2,-1 0-8,0-22 10,0 23-3,0-23-4,0 0 1,45 0-2,-1 0 4,23 0-2,-23 0 0,1-45 0,-23 23-2,0-22 3,23 0-1,-45 21 2,0-21-4,0 44 4,-22-44-4,0 22 1,0-23 1,0 23 1,0-22-1,0 0 0,-44 21 0,22-21 0,-23 44 0,1-22 0,0 22 0,22-22 0,-23 22 0,1 0-1,22 0 1,0 0 2,-23 0-4,1 0 4,0 0-2,0 0 0,-1 0-1,1 0 2,-22 0 0</inkml:trace>
    </iact:actionData>
  </iact:action>
  <iact:action type="add" startTime="65408">
    <iact:property name="dataType"/>
    <iact:actionData xml:id="d13">
      <inkml:trace xmlns:inkml="http://www.w3.org/2003/InkML" xml:id="stk13" contextRef="#ctx0" brushRef="#br0">5959 15728 0,'0'44'55,"0"22"-49,0 1 3,0 21 1,0 1-4,0 0 4,0-1-4,22 1 5,0-45-5,-22 0 5,22-21 1</inkml:trace>
    </iact:actionData>
  </iact:action>
  <iact:action type="add" startTime="66190">
    <iact:property name="dataType"/>
    <iact:actionData xml:id="d14">
      <inkml:trace xmlns:inkml="http://www.w3.org/2003/InkML" xml:id="stk14" contextRef="#ctx0" brushRef="#br0">6136 16414 0,'-22'22'64,"-23"45"-56,-43-1 1,21 23-2,23-45 0,0 45 1,-23-23 3,45-21-6,0-23 3,0 44 0,0-66 1,22 22-1,-23 0 184</inkml:trace>
    </iact:actionData>
  </iact:action>
  <iact:action type="add" startTime="66848">
    <iact:property name="dataType"/>
    <iact:actionData xml:id="d15">
      <inkml:trace xmlns:inkml="http://www.w3.org/2003/InkML" xml:id="stk15" contextRef="#ctx0" brushRef="#br0">5294 17145 0,'0'22'49,"0"23"-44,-22-1 2,22 22 2,0 1-2,0-1 5,0-21-7,0-1 3,0 0 3,22-44-3,0 22-1,-22 1 0,22-23 18,45 0 16,-45-23-36,22-21 6,-22 0-2,1-23-2,-23 23 3,22 22-4,-22 0 0,0 0 3,22-1 69,0 23-63,22 23 2,-22 21-9,1 0 1,-1-22-3,0 23 2,0-23 9,-22 0 9,44-22 15,-22 0-33,1 0 0,21-44-1,-22-1 2,0 23-4,-22-22 3,0 22-1,0 0 2,0-23-2,-22-21 2,-22 44 0,-1 0 7,23 22 7,0 0 2,0 0-19,0 0 14,0 0-16,0 0 7,-23 22-5</inkml:trace>
    </iact:actionData>
  </iact:action>
  <iact:action type="add" startTime="68127">
    <iact:property name="dataType"/>
    <iact:actionData xml:id="d16">
      <inkml:trace xmlns:inkml="http://www.w3.org/2003/InkML" xml:id="stk16" contextRef="#ctx0" brushRef="#br0">6003 17522 0,'22'0'55,"0"0"-47,0 0 9,0 0 6,1 0-13,-1 0-4,0 22 10,-22 22 1,22-22-5,-22 1-8,0 21 4,0 0 0,0-22-2,0 0 4,0 23-3,0-23 0,-22 0 4,88-22 186,1 0-185,-1-22-4,-21 0-4,-23 22 5,0 0-2,-22-22 125,-89-1-126</inkml:trace>
    </iact:actionData>
  </iact:action>
  <iact:action type="add" startTime="69167">
    <iact:property name="dataType"/>
    <iact:actionData xml:id="d17">
      <inkml:trace xmlns:inkml="http://www.w3.org/2003/InkML" xml:id="stk17" contextRef="#ctx0" brushRef="#br0">6246 17012 0,'-22'0'71,"0"0"-55,22 22 0,0 1 0,0-1-9,0 0 1,0 0 8,22 22 0,0-21 11,1-23-3,-1 0-15,0 0 30,-22 22 79,-22 0-101,0 0-10,-1 22 18,1-22-11,0 1-6,22 21 17,0-22 31,44-22-25,1 22-22,-23-22-2,22 0 4,23 0-5,-1 0 5,-22 0-3,1 0-2,-67 0 105</inkml:trace>
    </iact:actionData>
  </iact:action>
  <iact:action type="add" startTime="70121">
    <iact:property name="dataType"/>
    <iact:actionData xml:id="d18">
      <inkml:trace xmlns:inkml="http://www.w3.org/2003/InkML" xml:id="stk18" contextRef="#ctx0" brushRef="#br0">6379 16946 0,'23'22'61,"-23"22"-54,22 1 2,0 21 2,0 1-6,-22 21 6,0-21-6,22-1 3,-22-22 0,22 1 0,-22-23 0,0 0-1,22-22 58,1 0-48,-1 0-10,22 0 2,-22-22-2,22 0 2,-44 0-3,23 22 4,-23-23 1,0 1 59,0 0-56,-45-44-6</inkml:trace>
    </iact:actionData>
  </iact:action>
  <iact:action type="add" startTime="70728">
    <iact:property name="dataType"/>
    <iact:actionData xml:id="d19">
      <inkml:trace xmlns:inkml="http://www.w3.org/2003/InkML" xml:id="stk19" contextRef="#ctx0" brushRef="#br0">6490 17234 0,'44'0'54,"1"0"-41,43 0-8,1-22 1,44 0 2,-89-1 6,-22 23-12,0 0 6</inkml:trace>
    </iact:actionData>
  </iact:action>
  <iact:action type="add" startTime="72888">
    <iact:property name="dataType"/>
    <iact:actionData xml:id="d20">
      <inkml:trace xmlns:inkml="http://www.w3.org/2003/InkML" xml:id="stk20" contextRef="#ctx0" brushRef="#br0">7132 14598 0,'0'-22'153,"0"0"-145,0-1-3,0 1 5,0 0-1,0 0-5,-22 0 8,22 0-4,-22 22-2,22-22 1,-22 22 3,0 0 1,22-23-5,-22 23 4,0-22 1,-1 0 8,1 22-15,0-22 20,0 22 9,0-22-10,0 22-14,0 0 6,22-22-5,-23 22-3,1 0 8,0-23-2,0 23 9,0 0-16,0 0 1,-1 0 2,1 0 7,0 0-7,0 0-2,0 0 9,0 0-9,-23 0 11,23 23-1,-22-23-12,44 22 13,-22-22-8,22 22-5,-22-22 3,22 22 1,-45-22-2,45 22 0,-22 0 1,0 1 8,0-23-7,22 22-2,-22 0 3,0 0 4,-1 0 2,23 0 0,-22 0-7,22 1-1,0-1 0,0 0 1,-44 22-1,44-22 8,0 0 0,0 1-6,0-1-4,0 0 10,0 0-10,0 0 4,0 23 2,0-23-8,0 22 2,0 0 4,0 1-3,44-1 1,-44-22 0,22 0 0,1 0 0,-23 0 0,0 23 0,22-23 7,-22 22-5,22-22 7,-22 1-12,22-23 7,-22 44-8,22 0 9,0-22 3,-22 23-12,23-23 4,-1 0 2,-22 0 1,22 0-8,0 23 4,0-23 9,-22 0-5,0 0-3,22 0-3,0 0 13,-22 0-12,0 1 26,23-1-24,-23 0 8,22 0 3,-22 0-5</inkml:trace>
    </iact:actionData>
  </iact:action>
  <iact:action type="add" startTime="74736">
    <iact:property name="dataType"/>
    <iact:actionData xml:id="d21">
      <inkml:trace xmlns:inkml="http://www.w3.org/2003/InkML" xml:id="stk21" contextRef="#ctx0" brushRef="#br0">6446 15838 0,'22'0'65,"0"0"-60,0 22 2,23-22 4,-23 0 3,0 23-7,0-23 3,22 22-3</inkml:trace>
    </iact:actionData>
  </iact:action>
  <iact:action type="add" startTime="75168">
    <iact:property name="dataType"/>
    <iact:actionData xml:id="d22">
      <inkml:trace xmlns:inkml="http://www.w3.org/2003/InkML" xml:id="stk22" contextRef="#ctx0" brushRef="#br0">6689 15639 0,'0'22'69,"0"0"-59,0 23-3,0-23 3,0 0 4,0 0-4,0 0 0,0 0 3,0 0-5,0 1 1,0-1-1,0 0-3,0 0 6,0 0-6,0 0 6,-22 1 3</inkml:trace>
    </iact:actionData>
  </iact:action>
  <iact:action type="add" startTime="76711">
    <iact:property name="dataType"/>
    <iact:actionData xml:id="d23">
      <inkml:trace xmlns:inkml="http://www.w3.org/2003/InkML" xml:id="stk23" contextRef="#ctx0" brushRef="#br0">6224 16016 0,'22'0'1208,"23"0"-1193,-23 0 1,22 0 3,-22 0-4,1 0 8,-1 0-12,0 0 10,0 0 2,0 0-15,0 0 18,0 22-11,1 0 17,-1-22-8,0 22-8,0-22-9,0 44 16,0-44-3,0 22-7,-22 1 3,0-1 1,23-22-9,-23 22 0,0 0 7,0 0 1,0 0 2,0 1-4,0-1 2,0 0 12,0 0-15,0 0-6,0 0 16,-23-22-4,1 22-12,0 1 18,22-1-1,-22-22 8,0 0-10,0 0-14,0 0 8,-1 0 16,1 0 107,0 0-126,0 0 126,0 0-107,0 0 101,0 0-106,22-22-23,-23 22 8,23-23-7</inkml:trace>
    </iact:actionData>
  </iact:action>
  <iact:action type="add" startTime="79336">
    <iact:property name="dataType"/>
    <iact:actionData xml:id="d24">
      <inkml:trace xmlns:inkml="http://www.w3.org/2003/InkML" xml:id="stk24" contextRef="#ctx0" brushRef="#br0">6402 16237 0,'22'0'65,"-22"22"-27,0 0-21,0 23-9,0-23 5,0 22-3,-22-22-2,22 23 0,0-23-2,-23-22 4,23 22 160,0 0-162,0 0 6,0 0-7,45 23 2,-23-23 24</inkml:trace>
    </iact:actionData>
  </iact:action>
  <iact:action type="add" startTime="80856">
    <iact:property name="dataType"/>
    <iact:actionData xml:id="d25">
      <inkml:trace xmlns:inkml="http://www.w3.org/2003/InkML" xml:id="stk25" contextRef="#ctx0" brushRef="#br0">6246 16326 0,'-22'0'104,"22"22"-90,0 0-8,-22 22 3,0-22 8,0 1 215</inkml:trace>
    </iact:actionData>
  </iact:action>
  <iact:action type="add" startTime="83103">
    <iact:property name="dataType"/>
    <iact:actionData xml:id="d26">
      <inkml:trace xmlns:inkml="http://www.w3.org/2003/InkML" xml:id="stk26" contextRef="#ctx0" brushRef="#br0">7487 16680 0,'22'22'20,"-22"0"-3,22 1-15,-22-1 6,22 0 4,-22 0-9,22 0 6,1 22-2,-23-21 1,22-23 1,0 44-1,-22-22 7,0 0 1,0 0 90,-22-44-97,22 0-1,-45-22 2,23-1-4,-22 1 4,44 22-7,0 0 5,-22 0 9,22 0 114,22 22-118,0 0-5,0 0 0,23 0-1,-1 0 13,-22 0-13,22 0 1,-21 22 0,-1 0 0,0 0 1,0 0-1,0 0 5,0 0 5,-22 1-3,22-1-3,-22 0-1,0 0-4,0 0 1,0 0 11,0 0 11,0 1 10,-22-23-22,0 0-12,-22 0 9,22 0 2,0 0-8,-1 0 0,23-23-3</inkml:trace>
    </iact:actionData>
  </iact:action>
  <iact:action type="add" startTime="84181">
    <iact:property name="dataType"/>
    <iact:actionData xml:id="d27">
      <inkml:trace xmlns:inkml="http://www.w3.org/2003/InkML" xml:id="stk27" contextRef="#ctx0" brushRef="#br0">7753 16857 0,'22'0'33,"0"0"-26,0 22 11,0 1-1,0-1 0,-22 0 4,23-22-13,-23-22 97,0 0-97,0-23 2,0 23-3,-23 0-1,-21 0 10,22 22 0,0 0 10</inkml:trace>
    </iact:actionData>
  </iact:action>
  <iact:action type="add" startTime="84736">
    <iact:property name="dataType"/>
    <iact:actionData xml:id="d28">
      <inkml:trace xmlns:inkml="http://www.w3.org/2003/InkML" xml:id="stk28" contextRef="#ctx0" brushRef="#br0">7952 16680 0,'22'0'41,"0"0"-33,0 22-3,-22 0 5,23 23 0,-1-1-3,-22 0 1,0-22-4,0 23 9,22-23 3,-22-66 83,-22-23-87,22 23-8,0 22 6,0 0 5,0-1-7,22 23 40,0 0-40,22 0 0,-21 45-1,21-23 8,-22 22-13,0 23 7,-22-45-2,22-22 1,-22 22-1,22 0 9,-44-22 89,22-22-94,0-22-6,0-23 7,0 1-7,22 21 1,1 23 3,-23 0-1</inkml:trace>
    </iact:actionData>
  </iact:action>
  <iact:action type="add" startTime="85454">
    <iact:property name="dataType"/>
    <iact:actionData xml:id="d29">
      <inkml:trace xmlns:inkml="http://www.w3.org/2003/InkML" xml:id="stk29" contextRef="#ctx0" brushRef="#br0">8351 16680 0,'0'0'0,"44"0"15,-22 44-7,22 1 1,-44-23-1,23 0 1,-23 22 7,22-44-8,-22 22 0,22-22 0,-22-22 98,-22 0-96,22-22-7,-22 44 11,-1-22-1,23 0 105,45 44-111,-23 22 1,22 22 0,0 1 0,-44-1 0,23-21 0,-1-23 0,-22 0-1,22 0 1,-22-111 66,0 23-64,22-45-2,0-22 0,23 45-3,-45 21 3,22 45 4,0 0-8</inkml:trace>
    </iact:actionData>
  </iact:action>
  <iact:action type="add" startTime="87304">
    <iact:property name="dataType"/>
    <iact:actionData xml:id="d30">
      <inkml:trace xmlns:inkml="http://www.w3.org/2003/InkML" xml:id="stk30" contextRef="#ctx0" brushRef="#br0">5648 16304 0,'23'0'32,"-1"0"-26,0 0 13,0 0-14,0 0 10,0 0 9,0 0 0,1-23-16,-1 1 1,-22 0-2,0-22 9,0-1 0,0 23-8,0 0 0,0 0 8,-22 22 42,-1 0-51,1 0 11,0 0-13,0 0 6,0 0-6,22 22 4,-44 0-2,44 0 1,0 1 3,0-1-6,0 22 5,0 0-1,0-21 0,0-1-4,0 0 6,0 0-7,22 0 7,-22 0-6,22-22 7,-22 22 2,22 1 13,0-23-23,0 0 13,0 0-10,1 0 10,-1 0-9,0 0-2,0 0 3,0-23-2,-22 1 2,0-22-1,0-22-1,0 21 2,0 1-1,0 22 0,0-45 0,-22 45 0,0 0 1,0-22-1,0 44 1,-23-22-4,1 22 7,22 0-6,-22 0 5,21 0 1,1 0-3,-22 0-2</inkml:trace>
    </iact:actionData>
  </iact:action>
  <iact:action type="add" startTime="89127">
    <iact:property name="dataType"/>
    <iact:actionData xml:id="d31">
      <inkml:trace xmlns:inkml="http://www.w3.org/2003/InkML" xml:id="stk31" contextRef="#ctx0" brushRef="#br0">5781 16326 0,'-22'0'266,"22"22"202</inkml:trace>
    </iact:actionData>
  </iact:action>
  <iact:action type="add" startTime="91119">
    <iact:property name="dataType"/>
    <iact:actionData xml:id="d32">
      <inkml:trace xmlns:inkml="http://www.w3.org/2003/InkML" xml:id="stk32" contextRef="#ctx0" brushRef="#br0">8284 14288 0,'45'-45'54,"65"1"-45,67-22-2,-88-1 1,110-21 1,1-1-2,-1 0 2,-22 1-2,1-1 2,-1 1-1,-89 21 0,23 23 1,-44 0-1,-23 21 1,-22 1-2,0 22 3,-22-22-4,44 22 5,-21-22-6,-1 0 11,0 22-8,0-22 8,0 22-2,0 0 12</inkml:trace>
    </iact:actionData>
  </iact:action>
  <iact:action type="add" startTime="91800">
    <iact:property name="dataType"/>
    <iact:actionData xml:id="d33">
      <inkml:trace xmlns:inkml="http://www.w3.org/2003/InkML" xml:id="stk33" contextRef="#ctx0" brushRef="#br0">10145 13092 0,'22'0'32,"22"0"-23,-22 0-1,45 22-4,-23-22 9,23 22-5,-45 0 1,0 0-2,22-22-3,-22 22 8,1-22 8,-23 22 44,0 1-57,0 21 5,0-22 2,0 0-7,0 0 1,-23 1 0,23-1 17,-22 0-14,0 0 1,0-22 4</inkml:trace>
    </iact:actionData>
  </iact:action>
  <iact:action type="add" startTime="92592">
    <iact:property name="dataType"/>
    <iact:actionData xml:id="d34">
      <inkml:trace xmlns:inkml="http://www.w3.org/2003/InkML" xml:id="stk34" contextRef="#ctx0" brushRef="#br0">8373 13845 0,'-22'0'16,"22"44"7,0 0-16,0 23 1,22-1 3,-22-21-7,0 43 7,0-44-6,0 23 4,0-45-1,0 22 0,0-21 16,0-1 152,44 0-167,-22-22-2,0 22 4,23 0-4,-23-22 1,0 22-3,22 0 13,-22-22 29</inkml:trace>
    </iact:actionData>
  </iact:action>
  <iact:action type="add" startTime="96072">
    <iact:property name="dataType"/>
    <iact:actionData xml:id="d35">
      <inkml:trace xmlns:inkml="http://www.w3.org/2003/InkML" xml:id="stk35" contextRef="#ctx0" brushRef="#br0">12249 11785 0,'22'0'142,"0"0"-135,0 0 2,1-22 6,-1-1 45,0 23-52,0-22 5,22 0-6,-44 0 20,0 0 75,0 0-86,-22 22-8,0 0 8,0 0 1,22-23-9,-22 23 47,0 0-47,-1 0 3,1 0-7,0 0 5,-66 23-1,88-1 1,-23 0-3,-21 0 4,44 0-4,-22-22 2,0 22 2,22 1 12,0-1 10,0 0-16,0 0 13,22-22-24,0 22 9,0-22 4,0 0-9,1 0 5,-1 0 11,0 0-11,0 0-4,0 0 5,22 0-7,-21 0 2,-1 0-2,0-22 0,0 0 1,0 22 14,0-22 79</inkml:trace>
    </iact:actionData>
  </iact:action>
  <iact:action type="add" startTime="98672">
    <iact:property name="dataType"/>
    <iact:actionData xml:id="d36">
      <inkml:trace xmlns:inkml="http://www.w3.org/2003/InkML" xml:id="stk36" contextRef="#ctx0" brushRef="#br0">12271 11652 0,'0'22'29,"22"0"-13,23-22-7,-1 22 3,-22 0 0,22-22-4,1 0 2,-1 0 3,-22 0-4,0 0 6,0 0-6,1 0 7,21 0 0,-22-22-8,0 22 1,0-22 0,0-22-2,1-1 10,-1 23-8,22-22-1,-44 22 1,22 22-6,-22-44 10,22 21-10,1 1 11,-1 0 3,0-22-12,22 22 1,-44-1 2,22 23-1,-22-22 0,45 0 1,-1 0 8,-22 22-8,0-22 1,0 22-1,23 0 7,-45-22-6,22 22 0,0-22-2,0 22 1,0 0 0,22 0 3,1 0 2,-23 0 3,0 0 8,22 0-9,-21 0 2,-1 0-10,0 0 2,0 0-1,0 0 0,0 0 0,0 0 0,1 0 0,21 22 2,-22-22 5,0 0-9,0 22 6,0-22-7,1 22 11,-1-22-4,0 0 0,0 0 4,0 22 1,0-22-9,1 22 6,-1 0 4,0-22-4,0 23 5,22-1-2,-44 0 0,22-22-12,-22 22 3,23-22 12,-1 22-1,0-22 13,-22 22-16,22-22 8,-22 23 16,22-23-7,0 0 3,0 22-33</inkml:trace>
    </iact:actionData>
  </iact:action>
  <iact:action type="add" startTime="102869">
    <iact:property name="dataType"/>
    <iact:actionData xml:id="d37">
      <inkml:trace xmlns:inkml="http://www.w3.org/2003/InkML" xml:id="stk37" contextRef="#ctx0" brushRef="#br0">20998 14554 0,'44'0'66,"67"0"-58,44 0 1,22-23-4,1 1 3,-1 0 4,-44 0-7,-45 0 7,-21 0-5,-23 22-2,-22-22 2</inkml:trace>
    </iact:actionData>
  </iact:action>
  <iact:action type="add" startTime="103296">
    <iact:property name="dataType"/>
    <iact:actionData xml:id="d38">
      <inkml:trace xmlns:inkml="http://www.w3.org/2003/InkML" xml:id="stk38" contextRef="#ctx0" brushRef="#br0">20932 14952 0,'22'0'25,"0"0"-20,0 0 13,45 0-12,43 0 2,112-22 1,44 0 0,22 22-4,110 0 6,1-44-5,-111 44 5,-22-22-6,-133 22 6,-45-23-6</inkml:trace>
    </iact:actionData>
  </iact:action>
  <iact:action type="add" startTime="107432">
    <iact:property name="dataType"/>
    <iact:actionData xml:id="d39">
      <inkml:trace xmlns:inkml="http://www.w3.org/2003/InkML" xml:id="stk39" contextRef="#ctx0" brushRef="#br0">21574 11674 0,'-22'0'217,"0"0"-205,0 0 4,-1 0-7,1 0 7,0 0-5,0 0-6,0 0 2,0 0 1,-1 0 8,1 0-8,0 0 2,0 0 5,0 0-7,0 0 10,-23 0-11,23 0 9,0 0 1,0 0 0,0 0-11,0 0 4,0 0 11,-1 0-5,1 0-8,0 22 15,0-22-15,0 0 2,-23 22-3,23-22 9,0 22-6,0-22-3,0 23 9,-22-23-7,21 22-4,1-22 6,-22 44-3,22-44 5,0 22-5,0 0 8,-23 23 5,23-23 0,-22 22 3,22-22 15,22 0-8,-22 0-22,22 23 7,0-23 0,0 0-9,0 0 11,0 0-11,0 1 5,0-1-9,0 0 16,0 0-3,0 22 9,22-44-21,-22 22 8,22 1 1,0-1 6,0 0 12,0-22-17,0 0 4,-22 22-12,23-22 21,21 22-13,-22-22 4,0 0-11,0 0 1,45 0 1,-23 0-4,-22 0 6,0 0-7,23 0 8,-23 0 2,0 0-7,0 0 1,0-22 19,45 0-20,-45 22 3,22-22-3,0 0 2,23-1-2,-23 1-2,0 0 6,-21 22-6,21-22 2,0 0 10,-22 0 17,1 0-13,-1-1-4,0 1-1,0 0 11,0 0-22,0 0 7,0 0 0,1-23 14,-1 23-5,-22 0-10,22 22-5,-22-44 1,22-1 15,-22 23-9,0 0-8,22 22 5,-22-22-2,0 0 1,0 0 24,0 0-13,0-1 10,0 1-19,0 0 5,0 0 24,0 0 41,-22 0-56</inkml:trace>
    </iact:actionData>
  </iact:action>
  <iact:action type="add" startTime="111752">
    <iact:property name="dataType"/>
    <iact:actionData xml:id="d40">
      <inkml:trace xmlns:inkml="http://www.w3.org/2003/InkML" xml:id="stk40" contextRef="#ctx0" brushRef="#br0">12205 11807 0</inkml:trace>
    </iact:actionData>
  </iact:action>
  <iact:action type="add" startTime="113303">
    <iact:property name="dataType"/>
    <iact:actionData xml:id="d41">
      <inkml:trace xmlns:inkml="http://www.w3.org/2003/InkML" xml:id="stk41" contextRef="#ctx0" brushRef="#br0">12471 12759 0,'0'22'98,"0"23"-90,0-1-2,0 0 1,0-21 4,22-1-4,-22 0 2,0 0 3,0 0 5</inkml:trace>
    </iact:actionData>
  </iact:action>
  <iact:action type="add" startTime="113793">
    <iact:property name="dataType"/>
    <iact:actionData xml:id="d42">
      <inkml:trace xmlns:inkml="http://www.w3.org/2003/InkML" xml:id="stk42" contextRef="#ctx0" brushRef="#br0">12448 12781 0,'0'-22'47,"0"0"-33,23 22 49,-1 0-30,0 0-25,0 0 16,-22 22-15,22 0 7,0 1 0,0-23-8,-22 22 6,23 0 4,-23 0-10,0 0 0,0 0 0,0 1 15,0-1 4,0 22-14,-45-22 10,23-22-7,0 0 25</inkml:trace>
    </iact:actionData>
  </iact:action>
  <iact:action type="add" startTime="115056">
    <iact:property name="dataType"/>
    <iact:actionData xml:id="d43">
      <inkml:trace xmlns:inkml="http://www.w3.org/2003/InkML" xml:id="stk43" contextRef="#ctx0" brushRef="#br0">15239 12604 0,'0'45'69,"0"43"-57,-22 1-8,0-1 8,22-21-7,0-1 3,0 1 0,-22-23 0,22-22 7,0-88 117,0-23-122,22 23-8,0-1 7,0 1-1,-22 44 2,22-1 0,1-21-3,-23 22 6,22 22 83,0 0-73,22 0-1,-22 22-19,23 22 5,-23 1-1,0-23 8,22 22-13,-22 1 13,0-23-13,1 22 7,-1-22-4,-22 0 3,22-22 2,-22 22-1,22 23-1,0-45 0,-22 22 0,22 0 8,-22 0-11,22-22 6,-22 44-4</inkml:trace>
    </iact:actionData>
  </iact:action>
  <iact:action type="add" startTime="116439">
    <iact:property name="dataType"/>
    <iact:actionData xml:id="d44">
      <inkml:trace xmlns:inkml="http://www.w3.org/2003/InkML" xml:id="stk44" contextRef="#ctx0" brushRef="#br0">15239 13092 0,'45'0'106,"-23"0"-99,0 0 0,0 0 36,0 0 4,0 0-27,0 0-3,1 0 4,-1 0-5,0 0-10,0 0 2,22 0-1</inkml:trace>
    </iact:actionData>
  </iact:action>
  <iact:action type="add" startTime="120024">
    <iact:property name="dataType"/>
    <iact:actionData xml:id="d45">
      <inkml:trace xmlns:inkml="http://www.w3.org/2003/InkML" xml:id="stk45" contextRef="#ctx0" brushRef="#br0">20710 12183 0,'22'-22'182,"23"0"-174,-1-22 0,67-1 0,-45 1 3,-22 22-6,45 0 4,-45 0-1,-22 0 0,23 22 0,-23-23 7,0 1-7,0 22 98,0 0-82,-22-22-10,22 22-5</inkml:trace>
    </iact:actionData>
  </iact:action>
  <iact:action type="add" startTime="121983">
    <iact:property name="dataType"/>
    <iact:actionData xml:id="d46">
      <inkml:trace xmlns:inkml="http://www.w3.org/2003/InkML" xml:id="stk46" contextRef="#ctx0" brushRef="#br0">21419 11807 0,'-22'0'63,"0"0"-55,-23 44-1,-21-22 2,-1 23-1,1-1-1,0-22 3,21 22-3,-43-22 2,43 23-1,23-23 1,-22 0-2,0 0 2,-1-22-3,23 45 1,0-45 2,0 0-2,-22 0 9,44 22 1,44-67 119,22 23-125,-21 0-6,-1 0 2,0-22 7,0 21-11,-21 23 5,21-44-1,-22 44 5,22-44-6,-21 22 19,-1 0-9,-44 22 113,-45 44-118,-66 22-5,-22 23 4,22 0-4,0-23-2,23 0 5,43-21-2,23-23 2,0 0-2,44 0 26,0-44 41,22 0-66,22-22 0,22 21-3,45-43 4,0 0 2,-22 21-8,43-21 7,-43 44-3,0-1 2,-23 1 0,-22 0-4,23 22 5,-23-22 6,-22 0 25,0 22-27,-22-22-6,23 22 5,-23-22-11,22-1 12,-67 68 84,-43-1-86,-67 45-8,0 21 5,0-21 3,0-23-7,44-21 5,44-23-3,23 0-2,22 0 11,44-66 81,111 0-89,-22-23 1,44 1-1,0-1 0,-22 23 0,-45-23-1,23 23 2,-44-22-1,-23 44-2,0-1 5,-22 1-2,0 0-4,-66 66 102,-44 23-103,-45 21 4,22-65 1,22 21-1,1-22-1,43 0 2,1 0 0,22-22-2,0 23 0,88-23 98,1-23-97,21 1 0,67-22 1,0 0-3,0-1 4,1 1-4,-24 0 2,-87 44 2,-1-22-2,-22-1 1,0 23-3,0 0 5</inkml:trace>
    </iact:actionData>
  </iact:action>
  <iact:action type="add" startTime="126432">
    <iact:property name="dataType"/>
    <iact:actionData xml:id="d47">
      <inkml:trace xmlns:inkml="http://www.w3.org/2003/InkML" xml:id="stk47" contextRef="#ctx0" brushRef="#br0">22460 9835 0,'22'0'97,"22"0"-89,1-22-3,21 0 5,-22 22-1,1 0-5,-1 0 7,0-22-5,-21 22 13,-1 0-3,0 0-3,0 0 43,0 22-15,-22 0-3,22-22-29,-22 22-1,22 1 0,-22-1 24,0 22-15,-22-44-5,0 44-7,0-44 10,0 22-8,22 1 1,-44-1 0,44 22 24,-23-44-16,1 22 19,22 0-21,-22 0 0,0 1 18,0-23-3,0 22-10,-1 0 26,1-22-23,22 22-14,-22-22-2,0 0 2,0 0 17,0 0-2,-23 22 0,1-22 2,22 0-8,0 0-3,-22 0-3,21 22-6,-21-22 3,0 0 0,-23 0 0,23 0 3,-22 0-6,21 0 6,-21 0-3,22 0 0,21 0-3,1 0 7,0 0-5,0 0 2,0 0 127</inkml:trace>
    </iact:actionData>
  </iact:action>
  <iact:action type="add" startTime="127936">
    <iact:property name="dataType"/>
    <iact:actionData xml:id="d48">
      <inkml:trace xmlns:inkml="http://www.w3.org/2003/InkML" xml:id="stk48" contextRef="#ctx0" brushRef="#br0">21818 10123 0,'-23'-22'45,"1"22"-28,-22 22-8,44 0-1,-22-22 0,22 23-1,-22-1 2,22 0 97,0 22-93,66 1-5,1-23-1,-23 0 3,0 22-4,1-44 5,-23 22-5,0-22 10</inkml:trace>
    </iact:actionData>
  </iact:action>
  <iact:action type="add" startTime="128696">
    <iact:property name="dataType"/>
    <iact:actionData xml:id="d49">
      <inkml:trace xmlns:inkml="http://www.w3.org/2003/InkML" xml:id="stk49" contextRef="#ctx0" brushRef="#br0">21751 10766 0,'0'-22'112,"-66"-45"-105,-1-44-1,1 67 8,-23-22-8,-22-1 5,67 23-9,-44 0 13,65 21-10,-21 1-2,0 0 5,0 0 9,21 22 50,-21 0-59,22 0-3,-22 22 5,-1 0 0,23 0-2,-22 1 1,22-1-7,0 0 13,22 0-12,0 0 3,0 0 3,0 0 2,0 45-4,44-23 1,0-22-3,45 45 8,-23-23-9,45 0 4,-45 23-1,23-1 4,-67-44-3,22 1 0,1 21 0,-1-22 0,-22 0-1,0 0 0,1-22 3,-46 0 205,-65 0-208</inkml:trace>
    </iact:actionData>
  </iact:action>
  <iact:action type="add" startTime="129592">
    <iact:property name="dataType"/>
    <iact:actionData xml:id="d50">
      <inkml:trace xmlns:inkml="http://www.w3.org/2003/InkML" xml:id="stk50" contextRef="#ctx0" brushRef="#br0">20887 11009 0</inkml:trace>
    </iact:actionData>
  </iact:action>
  <iact:action type="add" startTime="129839">
    <iact:property name="dataType"/>
    <iact:actionData xml:id="d51">
      <inkml:trace xmlns:inkml="http://www.w3.org/2003/InkML" xml:id="stk51" contextRef="#ctx0" brushRef="#br0">21109 10965 0,'0'0'0,"22"0"6,0 0 11,0 0-10,0 0 20,1 0-22,-1 0 6,0 0-6,0 0 6,0 0-2,0 0-2,0 0 8</inkml:trace>
    </iact:actionData>
  </iact:action>
  <iact:action type="add" startTime="130296">
    <iact:property name="dataType"/>
    <iact:actionData xml:id="d52">
      <inkml:trace xmlns:inkml="http://www.w3.org/2003/InkML" xml:id="stk52" contextRef="#ctx0" brushRef="#br0">21308 10611 0,'22'0'65,"-22"44"-60,0 22 2,0 1 2,22-1-1,-22 1 3,23-23-2,-23 0-4,0-21 2,0-1 0</inkml:trace>
    </iact:actionData>
  </iact:action>
  <iact:action type="add" startTime="132862">
    <iact:property name="dataType"/>
    <iact:actionData xml:id="d53">
      <inkml:trace xmlns:inkml="http://www.w3.org/2003/InkML" xml:id="stk53" contextRef="#ctx0" brushRef="#br0">27599 14399 0,'66'0'56,"23"0"-45,88 0 0,22 0-7,67 0 5,0-45-5,66-21 5,-66 66 2,-22 0-6,-1 0 5,-66 0-1,-44 0-5,-66 0 8,-23 0-8,-22 0 8</inkml:trace>
    </iact:actionData>
  </iact:action>
  <iact:action type="add" startTime="133335">
    <iact:property name="dataType"/>
    <iact:actionData xml:id="d54">
      <inkml:trace xmlns:inkml="http://www.w3.org/2003/InkML" xml:id="stk54" contextRef="#ctx0" brushRef="#br0">28330 14753 0,'0'22'67,"44"-22"-63,111 0 4,89 0-1,44 0 2,66 0 0,0 0-2,23 0 2,-111 0-2,-89 0 3,-66 0-4,-45 0 5</inkml:trace>
    </iact:actionData>
  </iact:action>
  <iact:action type="add" startTime="136016">
    <iact:property name="dataType"/>
    <iact:actionData xml:id="d55">
      <inkml:trace xmlns:inkml="http://www.w3.org/2003/InkML" xml:id="stk55" contextRef="#ctx0" brushRef="#br0">27842 15395 0,'-44'0'50,"0"22"-35,22 1-9,-1 21 2,23-22 0,-44 0-1,44 45 0,-44-23 3,44-22 5,-22 22 2,22-21 6,22 21-14,44-22-2,45 44 0,-45-21 2,1-23 2,-23 22-6,23-22 3,-23-22 2,-22 23 2,0-1-10,0 0 38,-22 22-16,0-22-16,-22 0 0,-44 1-1,22-1 2,-23 0-2,45-22 11,0 0 0,0 0 30,-1 0-24,1-22-18,22-45 2</inkml:trace>
    </iact:actionData>
  </iact:action>
  <iact:action type="add" startTime="136680">
    <iact:property name="dataType"/>
    <iact:actionData xml:id="d56">
      <inkml:trace xmlns:inkml="http://www.w3.org/2003/InkML" xml:id="stk56" contextRef="#ctx0" brushRef="#br0">28374 15484 0,'22'-22'73,"22"22"-68,23 66 6,-1 1-2,-44-23-1,45 67-3,-23-23 4,0-21 1,-21 44-7,-1-67 11,0 22-9,-22-44 6,0 1-9,0-1 8,-22 0 64,-67-22-66,-44-44-3,67-1 3,21 45-1,1-22 5,44 0 14,-22 22-24,0-22 6,22 0 24,0 0 60,0-23-76,88 45-10,23-44 5,66 0-7,45-1 5,-67 23-2,-22 0 3,-22-22-5,-45 22 7,-22-1-7,1 23 2</inkml:trace>
    </iact:actionData>
  </iact:action>
  <iact:action type="add" startTime="137488">
    <iact:property name="dataType"/>
    <iact:actionData xml:id="d57">
      <inkml:trace xmlns:inkml="http://www.w3.org/2003/InkML" xml:id="stk57" contextRef="#ctx0" brushRef="#br0">29437 15661 0,'-22'22'41,"22"0"-36,0 1 6,0-1-6,0 44 7,0-22-5,0-21 2,0-1-5,0 0 9,0 22 3,22-66 70,0 0-78,-22 0-1,45-23 3,-23 23-5,0 0 2,0 22 73,0 0-64,0 0-8,23 0 0,-23 22 1,0-22-2,22 22 3,-44 1-5,44-23 6,-21 0 27,-1 0-23,0 0-6,0 0-2,45-23 1,-67 1 4,44-44-8,-22-1 8,-22 1-7,0-45 2,0 0 1,0 45 2,-66-67-4,-1 44 2,1 1 3,-1 44-3,23-23-3,22 67 5,88 67 80,-44 21-86,23-21 7,-23-23-5,0 22 1,0-43 2,0-1 6,-22 0-7,22-22 1,1 22 7,43 0 0,-22-22-8,1 22-1,-1-22 2,0 22 0,-22 1-2,0-23 0,1 0 2,-1 22 0,22 0-2,-22 0 0,0 0 1,1 45 3,-23-45-5,22 0 2,-22 0 1,0 22-3,0-21 4,0-1 2,0 0-9,-22 0 4,22 0 19,-45-22 24,23-22-42,0-22 0,22 22 0,0-23 0,0-21 0,0 22-3,0-23 2,22 1 7,0-45-8,0 44 4,-22-21-5,23-1 0,21-22 5,-22 45-4,22-67 5,-22 67 1,-22-1-10,0 45 7,0-22-1,0-1 0,-22 45 0,22 89 74,0 0-74,0-1 2,0 45-8,0-22 12,0-23-12,22 23 7,1-22-1,-1-23 1,22 23 2,0 0-8,-22-45 6,23 22-1,-23-44 11,0 1-15,0-1 4,0-22 10,0 0-1,45 0-9,-45 0 0,45-22 1,-23-45-2,67-44 3,-67 45-4,44-67-1,-65 89 7,-1-1-7,-22 23 5,0 67 84,0 21-83,0 0-7,-22-21 6,22-1 0,-23 23-1,23-45-1,0 0-1,0 0 6,23-22 19,-1 0-24,89 0 0,21 0 0,1 0-1,89-44 2,-45-1-1,-44 1-1,-22 0 2,-45 22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18:57.869"/>
    </inkml:context>
    <inkml:brush xml:id="br0">
      <inkml:brushProperty name="width" value="0.05292" units="cm"/>
      <inkml:brushProperty name="height" value="0.05292" units="cm"/>
      <inkml:brushProperty name="color" value="#FF0000"/>
    </inkml:brush>
  </inkml:definitions>
  <iact:action type="add" startTime="25926">
    <iact:property name="dataType"/>
    <iact:actionData xml:id="d0">
      <inkml:trace xmlns:inkml="http://www.w3.org/2003/InkML" xml:id="stk0" contextRef="#ctx0" brushRef="#br0">9790 4741 0,'244'-45'24,"-133"45"-18,44 0 5,0 0-5,22 0 1,0 0 1,0 0-1,1 0 3,-23 0-3,-45 0 2,1 0-1,-44 0-1,-1 0 3,1 0-2,-23 0-2,-22 0 2,0 0 0,22 0 3,-21 0-5,21 0 2,-22 0-1,22-22 3,23 0-4,-45 22 5,22 0-7,23 0 5,-45 0-1,22-22 1,-22 22 1,23 0 1,-23 0-9,0 0 12,0 0 3,0 0-14,0 0 40</inkml:trace>
    </iact:actionData>
  </iact:action>
  <iact:action type="add" startTime="34925">
    <iact:property name="dataType"/>
    <iact:actionData xml:id="d1">
      <inkml:trace xmlns:inkml="http://www.w3.org/2003/InkML" xml:id="stk1" contextRef="#ctx0" brushRef="#br0">12382 5516 0,'0'-22'50,"22"22"-42,22 0-2,-21 0 1,43 0 7,-22 0-9,23 0 3,21 0 0,23 0-3,0 0 6,0 0-4,44 22-1,-23-22 1,1 0 3,45 0-2,-1 0 0,22 0 0,-22 0 0,-44 0 0,22 0 0,-44 0 0,22 0 1,-67 0-2,1 0 4,-1 0-5,-21 0 4,-1 0-4,-22 0 0,44 0 4,-43 0 1,21 0-8,0 0 6,23 0 0,-23 0-1,45 0-1,-1 0 2,1 0-1,21 22 0,-43-22-1,22 22 2,-1-22-1,-21 22 0,43 0 0,1 1 0,-22-23 0,66 0 0,-22 22 1,-23 0-2,45 0-1,-44 0 5,-44-22-6,43 22 3,-21-22 5,44 0-10,-89 0 10,45 23-8,-45-23 1,0 0 4,23 0-2,-23 0 0,0 0 0,1 0 0,-1 0-1,-22 0 1,22 0 1,23 0-1,-23 0 0,1 0 0,21 0 0,-22 0 0,23 0-2,-23 0 4,0 0-4,23 0 5,-23 0-7,0 0 9,1 0-8,-23 0 6,0 0-7,0 0 12,22 0-8,-21 0 1,-1 0-1,0 0 8,0 0 1,22 0 293,-22 0-294,23 0-7,-1 0-1,0 0 0,1 0 0,-1 0 0,0 0-1,1 0 3,-1 0-4,0 0 3,0 0-1,1 0-1,-23 0 2,22 0-1,-22 0 1,23 0-2,-1 0 3,-22 0-4,22 0 4,-21 0-4,21 0 2,0 0 0,-22-23-1,0 23 2,23 0 0,-23-22 7,0 22-8,0 0-1,0 0 1,23 0 8,-23 0 43,0 0-28,0-22-26,0 22 17,23 0-11,-23-22-1,0 22 4,0 0-7,22-22 2,1 0 9,-23 22-9,22 0-5,-22 0 4,0-23 0,23 23 2,-23-22-4,0 22 5,22 0-3,-22 0 0,1 0 1</inkml:trace>
    </iact:actionData>
  </iact:action>
  <iact:action type="add" startTime="75620">
    <iact:property name="dataType"/>
    <iact:actionData xml:id="d2">
      <inkml:trace xmlns:inkml="http://www.w3.org/2003/InkML" xml:id="stk2" contextRef="#ctx0" brushRef="#br0">18805 8551 0,'0'-23'217,"-22"1"-209,-22 22 15,22 0-6,22-22-9,-22 22 0,-1 0 0,1 0-1,0 0 2,0 0 0,0 0-1,-23 0 6,23 0-3,0 0-4,0 0 2,-22 0-2,22 0-1,-23 0 11,23 0-10,0 0 6,0 0-8,0 22 3,-23 0-1,23 1 10,-22-1-9,22-22 7,0 22-6,-23 22 6,23-44-6,22 22-1,-44 1 0,44-1 0,-22-22 0,22 22 1,-22 0-2,-1 0 3,1 0 2,22 0 9,-22 1-18,22-1 10,-22-22-2,0 44-3,22 0 8,-22-44-6,0 45-2,22-23-2,-23 0 4,23 0-2,-22 22 7,22-21-6,-22-1-1,22 0 1,0 0-2,-22 0-1,22 0 4,-22 0 0,22 1-4,0 21 5,0 0 0,-22-22-1,0 0-2,22 23 0,0-1 8,-23-22-8,23 0-1,0 1 2,0-1-3,0 0 2,-22 0-1,22 0 3,0 22 6,0-21-1,0-1-6,0 22-3,0-22 5,-22 0-5,22 1 6,0-1-8,0 0 8,0 0-8,0 0 5,0 0-1,0 0 0,0 1 0,-22 21-1,22-22 3,0 0-2,0 0-2,0 0 2,0 23 0,0-1 2,0 0 4,0-21-6,0-1 2,0 0-3,0 0 0,0 22 3,0-22 6,0 45-9,0-45 0,0 0 1,0 0 6,0 23-9,0-23 7,0 0-8,0 22 4,0-22 6,0 23-6,0-23-1,0 22 11,0-22-12,0 0 4,0 1-2,22 21 0,0-22 0,-22 0 0,0 0 1,22 23-4,1-23 7,-23 0-8,22 0 8,0 0-6,-22 0 5,22 1-5,0-1 4,0 0-7,-22 0 11,22 0-9,1 22 8,-1-21 29,0-23-27,0 0 3,0 22-4,0-22 19,-22 22-5,22-22-7,1 0-13,-1 0 5,0 0-4,0 0-2,0 0 10,0 0-9,1-22-1,21 22 1,0-22 2,-22 22-2,0-23 1,23 1-2,-23 22 1,22-22 1,0 0-2,1 22 7,-45-22-1,44 0-8,-22 0 0,0 22 4,-22-23-1,22 23 1,1-44-1,21 22 0,-22-22 8,0-1-8,0 23 0,-22 0 0,23-44 0,-1 43-1,-22-21 0,0 0 3,22 0-2,-22-1-1,22 23 3,0-22-2,-22 0-1,0-1 0,22 1 3,0 0-4,-22-1 2,0 1 1,23 22 2,-23-22-6,44-23 3,-44 45 0,0-22-1,22-1 2,0 1-1,-22 0 0,22 22 1,-22-23-2,0 1 2,22 22-2,-22 0 1,0 0 1,23-45-1,-23 45 8,0-22-8,0 21 0,0-21 1,0 0-2,0 22-1,22-23 4,-22 23-4,0 0 2,0 0 1,0-22-2,0 21 3,0-21-4,0 0 4,0 22-3,0-23 2,0 1-3,0 0 3,0 22-2,-22-23 3,-23-21-2,45 44-2,0-23 4,-44 23-2,44-22 0,0 0 0,-22 22-2,0-23 4,22 23-4,-22 0 2,22 0 0,-23 0 0,23 0 1,0-1 6,0 1-8,-22 22 2,22-22 7,0 0-6,-22 22-2,22-22 8,0 0-9,-22-1 24,22 1 20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18:57.869"/>
    </inkml:context>
    <inkml:brush xml:id="br0">
      <inkml:brushProperty name="width" value="0.05292" units="cm"/>
      <inkml:brushProperty name="height" value="0.05292" units="cm"/>
      <inkml:brushProperty name="color" value="#FF0000"/>
    </inkml:brush>
  </inkml:definitions>
  <iact:action type="add" startTime="55716">
    <iact:property name="dataType"/>
    <iact:actionData xml:id="d0">
      <inkml:trace xmlns:inkml="http://www.w3.org/2003/InkML" xml:id="stk0" contextRef="#ctx0" brushRef="#br0">13822 10456 0,'0'-23'107,"22"1"-104,0-22 6,0 0 5,0-1-13,0 1 7,-22 22 0,23-22 3,-1 21-3,-22 1 0,0 0-3,22 0 6,-22 0 13,22 0-15,-22 0-1,22 22 15,0 0 9,0 0-18,23 0-7,-23 0 12,0 0-11,0 0 0,0 0-3,0 0 3,1 0 0,21 22 8,-44 0-9,22-22 1,-22 44 1,22-22-1,-22 0 0,22 1 0,1 43-1,-23-22 9,0 1-8,0-23 2,0 0-3,0 22 1,0-22 5,0 1-8,0 21 3,-23 0-1,1 1 1,22 21 0,-22-44-1,-22 45 1,44-23 2,-22-22-4,-1 22 2,23-22 1,-22 23-2,0-1 11,22-22-10,0 0-2,0 1 5,0-1-4,0 0-2,0 0 12</inkml:trace>
    </iact:actionData>
  </iact:action>
  <iact:action type="add" startTime="57068">
    <iact:property name="dataType"/>
    <iact:actionData xml:id="d1">
      <inkml:trace xmlns:inkml="http://www.w3.org/2003/InkML" xml:id="stk1" contextRef="#ctx0" brushRef="#br0">13999 10854 0,'0'22'6,"22"1"4,0-1-3,0 44 0,0 1 1,1-23 0,-1-22 0,0 67 0,0-45 2,0-22 4,0 0-2,0-22 123,23 0-127,-1 0 1,-22-44-2,67 0-2,-45-23 3,-22 45 5,45-22-6,-45 22 2,0 22-6</inkml:trace>
    </iact:actionData>
  </iact:action>
  <iact:action type="add" startTime="57964">
    <iact:property name="dataType"/>
    <iact:actionData xml:id="d2">
      <inkml:trace xmlns:inkml="http://www.w3.org/2003/InkML" xml:id="stk2" contextRef="#ctx0" brushRef="#br0">14730 11319 0,'-22'0'31,"-1"0"-24,1 0 1,-22 23-1,22-23 2,-22 22 0,21 0-2,1 0 2,-22 0 0,22 0-1,0 1 0,22-1 5,-22 0-3,22 0-4,0 0 5,0 0-5,0 23 2,0-23 0,0 22 9,0 0-11,22 1 11,0-45-10,-22 22 2,22 0 0,-22 0 6,22-22 28,0 0-38,0 0 3,45 0 0,-23 0 3,-44-22-2,44-22-6,1 22 5,-1-23 1,-22 23-1,-22 0 0,22 0 4,-44 22 217,0 0-222,0 22 1,0 0 0,0 0 1,-1 0 14,23 1 66,0-46-55,0 1-29,0 0 5,0-22-1,23 22-4,-1-1 6,0-21-3,44 0 1,-66 22-3,23 22 3,-1-22-3,0 22 4,0 0 22,0 0-17,0 0-5,0 22-4,1 0 0,-1 44 2,0-44 4,-22 23-7,0-23 7,22 0-8,-22 22 5,0-21 4,0-1 5</inkml:trace>
    </iact:actionData>
  </iact:action>
  <iact:action type="add" startTime="59468">
    <iact:property name="dataType"/>
    <iact:actionData xml:id="d3">
      <inkml:trace xmlns:inkml="http://www.w3.org/2003/InkML" xml:id="stk3" contextRef="#ctx0" brushRef="#br0">15128 11785 0,'45'-22'10,"-23"22"15,-22-23-8,44 1-7,-22 22 134,-22-22-112,-22 0-24,0 0 14,0 22 23,-22 0-40,21 0 3,1 0 3,0 0-6,-22 0 3,0 22 11,21-22-14,1 0 6,0 0 5,0 22 23,22 0-9,0 0-11,0 1-14,0-1 5,0 0-4,0 0 1,0 22 11,0-22-1,22-22-9,-22 23 0,22-1-2,0-22 5,23 0-4,-45 22 2,44-22-2,-22 0 3,22 0-6,-21 0 4,-1 0 0,0 0 0,0 0 0,0 0 8,0 0-7,-22-22-2,23 0 0,-1 22 1,-22-45 1,0 23-1,22 0 1,-22 0-2,0 0 1,0 0 1,0-1-1,0 1 8,0 0-7,0 0-2,0 0 67,0 0-50,-22 22-16,0 0-2,-23-23 1,23 1 2</inkml:trace>
    </iact:actionData>
  </iact:action>
  <iact:action type="add" startTime="64797">
    <iact:property name="dataType"/>
    <iact:actionData xml:id="d4">
      <inkml:trace xmlns:inkml="http://www.w3.org/2003/InkML" xml:id="stk4" contextRef="#ctx0" brushRef="#br0">15018 11873 0,'0'0'2,"0"45"40,0-23-25,0 0-9,0 0 0,-22 0 2,-1-22-4,23 22 4,-22 0-2,0-22-2,0 0 4,0 0-4,0 0 5,0 23-5,-1-23 12,1 22-4,0 0-2,0 0 0,0 0-3,0 0-4,-1 23 4,1-23 8,22 0-8,0 0-1,0 0 6,0 0 4,0 1 6,0-1 1,0 0-10</inkml:trace>
    </iact:actionData>
  </iact:action>
  <iact:action type="add" startTime="65445">
    <iact:property name="dataType"/>
    <iact:actionData xml:id="d5">
      <inkml:trace xmlns:inkml="http://www.w3.org/2003/InkML" xml:id="stk5" contextRef="#ctx0" brushRef="#br0">14553 12272 0,'0'22'101,"44"0"-94,-44 0 2,0 1-1,22-23 0,0 22 0,-22 0 7,22-22 51,0 0-58,23 0-1,-1-22 0,-44 0 2,22-1 1,23 1-4,-23 22 4,22-22 4</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18:57.869"/>
    </inkml:context>
    <inkml:brush xml:id="br0">
      <inkml:brushProperty name="width" value="0.05292" units="cm"/>
      <inkml:brushProperty name="height" value="0.05292" units="cm"/>
      <inkml:brushProperty name="color" value="#FF0000"/>
    </inkml:brush>
  </inkml:definitions>
  <iact:action type="add" startTime="20615">
    <iact:property name="dataType"/>
    <iact:actionData xml:id="d0">
      <inkml:trace xmlns:inkml="http://www.w3.org/2003/InkML" xml:id="stk0" contextRef="#ctx0" brushRef="#br0">1949 3168 0,'23'0'88,"154"-22"-87,-22 22 8,-22 0-4,44 0 6,0 0-6,0 0 6,45 0-2,-89 0-2,0 0 2,-45 0-2,-21 0 3,-23 0-7,-22 0 10,0 0-7,0 0 5,1 0 82,-1 0-79,0 0 10</inkml:trace>
    </iact:actionData>
  </iact:action>
  <iact:action type="add" startTime="21655">
    <iact:property name="dataType"/>
    <iact:actionData xml:id="d1">
      <inkml:trace xmlns:inkml="http://www.w3.org/2003/InkML" xml:id="stk1" contextRef="#ctx0" brushRef="#br0">1994 3035 0,'22'0'50,"67"0"-44,-1 0 1,1 0 4,-1 0-2,45 0-5,-22 0 9,0 0-10,22 0 10,-23 0-10,23 0 11,-22 0-12,22 0 12,-22 0-12,44 0 13,-45 0-14,-21 0 10,-23 0-3,1 0 0,-23 0-1,1 0 2,-1 0-1,0 0 7,-22 0 2,0 0 4</inkml:trace>
    </iact:actionData>
  </iact:action>
  <iact:action type="add" startTime="31759">
    <iact:property name="dataType"/>
    <iact:actionData xml:id="d2">
      <inkml:trace xmlns:inkml="http://www.w3.org/2003/InkML" xml:id="stk2" contextRef="#ctx0" brushRef="#br0">25494 3146 0,'23'0'56,"-1"0"-48,0 0-1,44 0 1,23 0 2,44 0-4,22 0 4,44 0-4,45 0 3,44 0-2,0 0 3,-22 0-3,22 0 2,-1 0-2,-21 0 3,0 0-4,-22 0 0,-45 0 4,-22 0 2,-22 0-9,0 0 5,-44 0 0,0 0 0,22 0 0,-45 0 0,23 0-1,22 0 2,-44 0-1,-1 0 1,-21 0-1,21 0 0,-21 0 0,-1 0-1,1 0 3,-1 0-3,-22 0 0,-22 0 1,45 0 0,-45 0 8,0 0-6,0 0 0,0 0 2,1 0 6,-1 0-4,0 0-7,0 0 2,0 0 7,0 0 168,23 0-176,21 0 4,-22 0-8,23 0 4,-1 0 0,-21 0 3,21 0-3,-22 0 0,1 0 1,-23 0-2,0 0-2,0 0 11,0 0 0,0 0 156,1 0-154,-1 0-16,22 0 12,0 0-4,23-22-2,-23 22 4,0 0-5,1-23-2,-23 23 3,22 0 0,-22-22 9</inkml:trace>
    </iact:actionData>
  </iact:action>
  <iact:action type="add" startTime="33736">
    <iact:property name="dataType"/>
    <iact:actionData xml:id="d3">
      <inkml:trace xmlns:inkml="http://www.w3.org/2003/InkML" xml:id="stk3" contextRef="#ctx0" brushRef="#br0">26358 3190 0,'67'0'39,"132"0"-29,0 0-2,112 0-3,-1 0 6,44 0-3,23 0 0,-90 0-3,46 0 6,-112 0-2,23 0-5,-89 0 4,-22 0 0,0 0 0,-67 0 0,-22 0 6,-21 0-12,-1 0 12,0 0 0,0 0 8,0 0-17,0 0 3,1 0 1,-1 0-2,22 0 2,0 0-1,1 0 0,21 0 1,-22 0-2,1 0 2,-1 0-1,0 0 1,-22 0-2,1 0 9,-1 0 23</inkml:trace>
    </iact:actionData>
  </iact:action>
  <iact:action type="add" startTime="49072">
    <iact:property name="dataType"/>
    <iact:actionData xml:id="d4">
      <inkml:trace xmlns:inkml="http://www.w3.org/2003/InkML" xml:id="stk4" contextRef="#ctx0" brushRef="#br0">8306 9702 0,'0'-22'73,"-22"22"-65,0 0-3,0 0 3,-22 0 3,22 0-6,-23-22 4,1 22 0,-23 0-3,23-22 4,-22 22-4,44-22 5,-23 22-6,-21 0 3,22 0 2,-1 0-4,-21 0 2,-1 0 0,1 0 0,-1 0 0,23 0 0,-22 0 5,-1 0-10,1 22 10,-1 22-10,1-22 10,-1 1-10,1 21 5,44-22 0,-45 22 0,23-21 0,22 21 2,-22-22-4,-1 22 2,23-22 0,0 1 0,0 21 2,0-22-4,0 0 1,-23 45 2,23-23 2,-22 0-6,22 1 6,0-23-3,-1 22-3,23-22 4,-22 22-3,22-21 3,-22 21 4,22-22-10,-44 22 15,44 1-12,-22-1 3,22-22-2,0 0 1,0 23 0,0-1-1,0 0 4,0-22-3,22 45-2,0-23 2,0 23 0,22-23 2,1 44-4,-1-65 5,-22 21-6,45 22 6,-45-44-3,0 23 1,22-1-5,-22 0 4,23 1 3,-45-23-1,44 22-7,0 0 5,-22-21 2,23 21-1,-23-22-4,22 22 3,-44-21 2,22-1-2,0-22-2,1 22 5,-1-22-7,22 0 5,-22 22-1,22 0 0,1-22 2,-23 22-4,22-22 5,23 0-4,-1 0 0,23 0 0,44 0 5,-45 0-8,-21 0 9,21 0-10,1 0 5,-1 0 2,-43 0-3,-1 0 0,23 0 1,-45 0 7,0 0 18,-22-22-9,0-22-15,0 22 0,0-23-2,22 23 3,0-44-3,0 21 7,-22 1-1,22 0-10,-22 0 10,23-1-10,-1-21 5,0 21 0,0 1 6,0 0-12,0 0 6,0-1 0,-22 1 0,23 0 2,-23-23-3,22 45 2,-22-44-3,0 21 4,0-21-4,0 22 4,0-23-4,0 1 3,-22 21-3,-23-43 6,23 66-7,0-45 2,0 45 2,-22-22 4,44-1-10,-23 23 10,1 0-8,0-22 6,-22-1-8,44 23 7,-44-44-4,44 44 2,0 0 0,-45-45 0,45 23 9,-22 22-11,22 0 3,0-1 1,0 1-4,0 0 11,0 0 14,-22 0 274</inkml:trace>
    </iact:actionData>
  </iact:action>
  <iact:action type="add" startTime="58569">
    <iact:property name="dataType"/>
    <iact:actionData xml:id="d5">
      <inkml:trace xmlns:inkml="http://www.w3.org/2003/InkML" xml:id="stk5" contextRef="#ctx0" brushRef="#br0">5272 6180 0,'22'23'24,"0"-23"-15,23 0-5,21 0 7,23 0-6,21 0 3,45 0 0,0 0 3,-22 0-2,22 0-5,23 0 4,-1 0 3,-22 0-6,-44 0 6,44 0-1,-67 0-4,1 0 5,-1 0-6,-21 0 3,21 0 0,-21 0 0,-1 0 0,1 0-3,-23 0 3,23 0 3,-1 0-6,0 0 6,23 0-6,-23 0 6,1 0-3,22 0 0,-1 0 1,-21 0-2,21 0 2,23 0-2,-67 0 3,23 0-5,-1 0 6,1 0-5,-23 0 4,-22 0-5,0 0 2,22 0 1,1 22 0,-1-22 0,45 0-1,-23 0 1,1 0 0,43 0 0,-43 0 0,21 0 2,1 0-3,0 0 1,-23 0 0,23 0 1,-1 0-2,-21 0 2,21 0-2,-43 0 0,43 0 2,-44 0-2,1 0 2,-1 0 2,-22 0-5,22 0 0,-21 0 2,-1 0 2,0 0-3,0 0 1,0 0 0,0 0 1,1 0-2,21 0 8,-22 0 2,0 0 8,0 0 373,0 0-380,1 0-9,-1 0-3,0 0 1,22 0 1,-22 0 4,23 0-8,-23 0 4,22 0 1,-22 0-1,22 0 0,-21 0-1,21 0 2,-22 0 7,45 0-10,-23 0 3,-22 0-1,0 0 0,22 0 3,1 0-6,-1 0 7,0 0-8,-22 0 7,23 0-2,-1 0-2,0 0-2,-21 0 6,21-22-6,22 22 6,-21 0-1,43-23-6,-44 23 3,23 0 1,-1 0 6,1 0-12,-1 0 9,1 0-6,-23 0 3,22 0 0,-21 0 0,-1 0 0,23 0 0,-1 0 0,-22 0 0,45 0 0,-23 0 0,23 0 0,44 0 0,-45 0 2,23 0-4,22 0 5,-89 0-5,23 0 0,21 0 4,-43 0-3,-1-22 3,-22 22 1,0 0-6,23-22 1,-1 22 11,-22 0 1,22-22-13,-22 22 12,1 0-10,-1 0 9,0 0 0,0 0-5,0 0-4,0 0 7,1-22-3,-1 22-6,0 0 6,22 0-6,0 0 12,1 0-9,-23 0 0,0-22-1,0 22 0,22 0 2,-21-22 0,-1 22-1,22 0-2,-22 0 4,0 0-2,1 0 1,21 0 7,-22 0 0,22 0-7,-22 0-2,1 0 9,-1 0-6,0 0-6,22 0 13,-22 0 0,0 0-9,1 0 0,-1 0 0,0 0 0,0 0 0,0 0 0,0 0 0,1 0-1,-1 0 9,0 0-9,0 0 1,0 0 3,0 0 3,0 0 4,1 0-13,-1 0 3,0 0 8,22-23 3,-22 23-4,0 0 2,1 0-9,-1 0 4,0 0 28,0 0 18,0 0-30,0 0 42,1 0-22,-1 0-27,22 0 5,0-22 36,-22 22 21,1 0-31,-1 0 62,0 0-96,0 0 14,0 0-23,0 0 7,0 0-12,1-22 5,-1 22 22,0 0-15</inkml:trace>
    </iact:actionData>
  </iact:action>
  <iact:action type="add" startTime="64808">
    <iact:property name="dataType"/>
    <iact:actionData xml:id="d6">
      <inkml:trace xmlns:inkml="http://www.w3.org/2003/InkML" xml:id="stk6" contextRef="#ctx0" brushRef="#br0">4408 12050 0,'0'23'103,"44"-23"-94,1 0 2,-1 0-8,22 0 9,1 0-9,-23 0 6,23 0-1,-1 0 0,1 0 0,-1 0 0,0 0 0,-21 0 0,-1 0 0,22 0 0,-43 0 0,43 0 0,-22 0 0,-21 0 0,21 0 1,-22 0-2,44 0 3,-21 0-2,-23 0 1,0 0-2,22 0 3</inkml:trace>
    </iact:actionData>
  </iact:action>
  <iact:action type="add" startTime="65640">
    <iact:property name="dataType"/>
    <iact:actionData xml:id="d7">
      <inkml:trace xmlns:inkml="http://www.w3.org/2003/InkML" xml:id="stk7" contextRef="#ctx0" brushRef="#br0">4364 12316 0,'44'0'40,"0"0"-34,23 0 2,-1-22 1,45 0 2,-22 22-7,-23-22 8,1 22-8,-1 0 9,-22 0-10,23-22 5,-23 22 2,0 0-2,1 0 0,-1 0-2,0 0 3,-22 0-2,1 0 0,21 0 2,-22 0 9,0 0-10,0 0 0,0 0 0,1 0 0,-1 0-2,0 0 4,0 0-4,0 0 2,0 0 40,0 0-8,1 0 0</inkml:trace>
    </iact:actionData>
  </iact:action>
  <iact:action type="add" startTime="111120">
    <iact:property name="dataType"/>
    <iact:actionData xml:id="d8">
      <inkml:trace xmlns:inkml="http://www.w3.org/2003/InkML" xml:id="stk8" contextRef="#ctx0" brushRef="#br0">27134 8484 0,'22'0'7,"0"0"8,22 0-4,-22 22-6,0-22 6,45 0-3,-1 22 0,23-22-2,-23 0 1,67 0 2,-22 0 0,22 0 2,0 0-9,22 0 7,0 0-1,-22 0 0,22 0 0,0 0 0,0 0 1,-22 0-1,0 0-1,-23 0 1,46 0 1,-46 0-1,-21 0 0,44 0 0,-45 0 0,1 0-1,44 0 1,-45 0 1,23 0 0,0-22-2,-22 22 2,21 0-2,-21 0 3,-23 0-5,23-22 7,0 22-7,-23 0 6,-22 0-8,1 0 7,-23 0-4,22 0 2,-22 0 1,22 0-1,1 0-1,-23 0 2,0 0-1,45 0 1,-45 0 7,0 0 0</inkml:trace>
    </iact:actionData>
  </iact:action>
  <iact:action type="add" startTime="112304">
    <iact:property name="dataType"/>
    <iact:actionData xml:id="d9">
      <inkml:trace xmlns:inkml="http://www.w3.org/2003/InkML" xml:id="stk9" contextRef="#ctx0" brushRef="#br0">28020 9016 0,'88'0'49,"89"0"-44,89 0 6,22 0-2,22 0-2,67 0 3,-23 0-7,67 0 10,-45 0-8,45 0 2,-133 0 0,-88 0 4,-45 0-3,-67 0 0,-43 0 0</inkml:trace>
    </iact:actionData>
  </iact:action>
  <iact:action type="add" startTime="157569">
    <iact:property name="dataType"/>
    <iact:actionData xml:id="d10">
      <inkml:trace xmlns:inkml="http://www.w3.org/2003/InkML" xml:id="stk10" contextRef="#ctx0" brushRef="#br0">5161 11607 0,'67'0'101,"-1"0"-93,-22-22 0,1 22 3,-23 0-6,22-22 3,0 22 6,-21 0-12,-1 0 11,0 0 6,0 0-2,0 0 1,0 0-13,0 0 3,23 0 10,-23 22-11,22-22 0,0 22 1,-21 1-1,-1-23 3,22 44-3,-22-22 1,0-22 0,23 22 4,-23-22-3,0 22-6,0 1 10,0-23-10,23 22 5,-23 0 32,22-22 33,-44-22-64,22 22-3,-22-22 6,22 22-5,-22-23 19,0 1 36,0 0-40,0 0 1</inkml:trace>
    </iact:actionData>
  </iact:action>
  <iact:action type="add" startTime="158674">
    <iact:property name="dataType"/>
    <iact:actionData xml:id="d11">
      <inkml:trace xmlns:inkml="http://www.w3.org/2003/InkML" xml:id="stk11" contextRef="#ctx0" brushRef="#br0">6025 11652 0,'0'0'1,"44"0"3,1 0 7,21 0-7,0 0 6,1 0-1,-23 0 1,23 0-5,-23 0 3,0 0 8,-22 0-8,1 0 145,-23 22-140,0 0-4,0 0-1,0 45-2,0-45 2,0 0 0,0 22 0,0 1 0,-23-1 1,23-22-1,0 0 0,-22 0 16</inkml:trace>
    </iact:actionData>
  </iact:action>
  <iact:action type="add" startTime="159569">
    <iact:property name="dataType"/>
    <iact:actionData xml:id="d12">
      <inkml:trace xmlns:inkml="http://www.w3.org/2003/InkML" xml:id="stk12" contextRef="#ctx0" brushRef="#br0">6623 10854 0,'0'0'1,"22"0"4,0 22 2,0 1 9,23 21-1,-45-22 3,0 22-9,22-44-3,-22 23 2,0-1 13,0 0-17,-22 0 78,-23-44-77,-43 0 3,-1-45 0,45 23 0,0 0 4,-1 21-5,-21-21 1,44 22 0,-23-22 0,1 22 0,44-1-1,-44 1 3,44 0-6,-44-22 8,44 22 0,-23-23-3,1 23 8,22 0-9,-22 0 6,0 0-7,22 0 2,-22 22-1,22-45-1,-22 45 1,22-22 1,-22 0-1,-1 0 0,23-22 1,-22 21-1,0 1 1,0-22-2,-22 22 3,21-23-6,1 45 5,22-22 0,-22 22 74,0 0-76,0 0-2,0 0 3,0 0 0,-1 0 3,1 0 13,0 45 145,44-1-162,23 0-2,-23 1 8,22 21-5,-44-44-2,22 0-1,-22 0 4,0 1 7,0-46 68,-22-87-78,0 43 2,-22-66-3,44 67 3,0 22 3,-23-1-6,1 1 6,22 22-3,0 0 14,0 0 19,89 22-21,-23 0-18,45 22 6,22 0 1,-44 22-1,21-22-1,-65-22 2,-1 0-1,-22 0 0,0 22 0,-88-22 96</inkml:trace>
    </iact:actionData>
  </iact:action>
  <iact:action type="add" startTime="161536">
    <iact:property name="dataType"/>
    <iact:actionData xml:id="d13">
      <inkml:trace xmlns:inkml="http://www.w3.org/2003/InkML" xml:id="stk13" contextRef="#ctx0" brushRef="#br0">4940 10500 0,'22'0'17,"44"-22"-12,-21 22 5,21 0-4,-22 0 5,-22 0-2,1 0-2,-1 0 6,0 0 5,0 22-7,0 0 0,0 22 12,-22-21-22,23-1 15,-23 22-15,0-22 6,0 0 1,0 0 0,0 23 0,0-23 3,-23 22-6,1-22 6,-22 0-6,-45 1 3,67-23 3,-22 44-6,0-44 3,-23 22 4,1-22-4,-23 22-5,23-22 6,-1 22-1,23-22 0,-23 23 2,1-23-5,-23 0 5,45 0-2,-22 0 0,21 0 1,23 0-2,-22 0 1</inkml:trace>
    </iact:actionData>
  </iact:action>
  <iact:action type="add" startTime="162312">
    <iact:property name="dataType"/>
    <iact:actionData xml:id="d14">
      <inkml:trace xmlns:inkml="http://www.w3.org/2003/InkML" xml:id="stk14" contextRef="#ctx0" brushRef="#br0">4231 10854 0,'22'0'54,"-22"45"46,0-1-93,0-22-2,-22 22 6,0-21-6,0 21 10,-1-22 2,1-22 0,22 22 95,22 0-105,23 0 1,-1 1 0,0-1 0,-22 0 0,1-22-1,21 22 4</inkml:trace>
    </iact:actionData>
  </iact:action>
  <iact:action type="add" startTime="164416">
    <iact:property name="dataType"/>
    <iact:actionData xml:id="d15">
      <inkml:trace xmlns:inkml="http://www.w3.org/2003/InkML" xml:id="stk15" contextRef="#ctx0" brushRef="#br0">19270 11475 0,'-22'0'161,"0"0"-153,0 0 3,0 0-9,0 0 6,0 0 8,-1 0-7,1 0-2,-22 0 12,22 0-14,-23 0 13,23 0-1,-22 0-12,0 22 13,22-22-12,-1 22 10,-21-22-5,44 22-2,-44 0-6,22-22 6,22 22-2,-22-22 2,-1 0-2,23 22 2,-22-22-2,0 23 2,0-23 8,22 22-9,-22 0 8,22 0-9,-45 0 12,23 0-5,0 1-4,0-1 11,22 0-13,-22-22 12,22 22-16,-22 0 19,0-22 2,22 22-17,0 0 8,0 1 10,0-1-2,-23 0-10,23 0 18,0 0-3,23 0-1,-1 0-13,0-22 12,0 0-5,0 0 4,0 0-11,0 0 0,23 0-5,-23 0 0,0 0-4,22 0 5,1 0-9,-1 0 12,-22 0-12,22-22 13,-21 0-14,-1 22 7,44-44 0,-44 22 0,0 0 0,1-1 0,-1 23 2,22-22-4,-22 0 4,0 22-4,23 0 4,-45-22-4,22 22 2,22-22 11,0 0-7,-21 0 13,-1-1-7,0 1-7,0 0 6,0 0 17,-22 0 86,-22 0-103,0 22 9,0 0-18,0-23 1,-1 23 3,1-22-2,0 22 7,22-22 15,-22 0-18</inkml:trace>
    </iact:actionData>
  </iact:action>
  <iact:action type="add" startTime="166704">
    <iact:property name="dataType"/>
    <iact:actionData xml:id="d16">
      <inkml:trace xmlns:inkml="http://www.w3.org/2003/InkML" xml:id="stk16" contextRef="#ctx0" brushRef="#br0">18628 10101 0,'0'0'2,"-22"0"52,0 0-21,0 0-19,-1 0 1,-21 0 1,22 0 0,0 22-1,0-22-6,-23 22 15,23 1 8,0-23-16,0 22-8,22 0 0,-22-22 7,22 22-6,0 0 7,0 0-8,0 1 0,0-1 8,0 0-7,0 0-2,22 22 3,0-22 7,0 23-5,0-45-2,1 44-3,-1-22 2,0-22-2,0 22 3,22 23-3,1-1 10,-23-22-12,0 0 6,0 0-6,45 1 4,-67-1 0,22-22-1,-22 22 1,44 0-1,-22 0 5,0-22 28,0 0-8,1 0 9,-1 0-29,0 0 6,0 0-11,0 0-3,0 0 13,0-22-12,1 0 2,-1 22 11,0 0-12,-22-22-1,22 22 4,-22-22 5,22 22-3,-22-23 5,22 23-5,-22-22 4,0 0-10,0 0 4,0 0-4,0 0 4,0-45-1,0 45 6,0 0-9,0 0 2,0 0 0,0-1 9,0 1-7,0 0-4,-22 0 4,22 0-4,0 0 5,-22 22-6,22-22 2,-22-1 1,0 1 1,22 0 0,-22 0 3,-1 22-10,23-22 7,-22 22-2,0-22 1,0 22 8,-22-23 10,22 1-20,-1 22 4,1 0-2,-22-22 1,22 22 4,0 0-5,0 0 4,-1 0 2,1 0-8,0 0 90,0 0-88</inkml:trace>
    </iact:actionData>
  </iact:action>
  <iact:action type="add" startTime="168672">
    <iact:property name="dataType"/>
    <iact:actionData xml:id="d17">
      <inkml:trace xmlns:inkml="http://www.w3.org/2003/InkML" xml:id="stk17" contextRef="#ctx0" brushRef="#br0">19647 11652 0,'22'0'89,"22"22"-75,-44 22 4,23 23-13,-1-23 6,0 0-2,0 1-1,0-1 0,-22 22-4,0-44 12,22 1 8,-66-46 56</inkml:trace>
    </iact:actionData>
  </iact:action>
  <iact:action type="add" startTime="169247">
    <iact:property name="dataType"/>
    <iact:actionData xml:id="d18">
      <inkml:trace xmlns:inkml="http://www.w3.org/2003/InkML" xml:id="stk18" contextRef="#ctx0" brushRef="#br0">19625 11408 0,'-22'0'34,"0"22"-2,22 0-27,0 1 6,0 21-4,0 0-1,0 23 2,0-23 0,0 22 0,0-21 3,22-23-6,-22 22 6,44 23-1,-22-45 1,22 66-3,-21-66 8,-23 1-6,44 21-4,-22-44 101,0 0-92,0 0-9,0 0 3,1 0 2,21 0-6,-22 0 2,0-22 2,23 0 2,-45-23-6,22 1 6,0 0-7,0-23 8,-22 23-7,0-22 3,0-1-1,0 1 2,0-1-1,0 23 0,0 22-1,0 0 2,0-1-1,0-21 7,-22 44 27,-22 0-27,-1 0-8,23 0 1,-44 0 5,21 0-7,1 0 4,-22 0-7,43 0 11,-21 0-12,22 0 7,0 0 1,-22 0-2,21 0-3,-21 0 6,22 0-4,0 22-1,0-22 2</inkml:trace>
    </iact:actionData>
  </iact:action>
  <iact:action type="add" startTime="170480">
    <iact:property name="dataType"/>
    <iact:actionData xml:id="d19">
      <inkml:trace xmlns:inkml="http://www.w3.org/2003/InkML" xml:id="stk19" contextRef="#ctx0" brushRef="#br0">19027 9835 0,'22'0'225,"0"45"-210,0-45-7,-22 22-2,22 0 2,1 22 11,-1-22-10,-22 1-3,22 21 8,-22-22 3,22 22 6,-22-22 9,0 1 170,22-23-196,22 0 5,23-23-4,-45 23 2,44-22-4,-43 22 6,-1 0-6,0 0 6</inkml:trace>
    </iact:actionData>
  </iact:action>
  <iact:action type="add" startTime="171657">
    <iact:property name="dataType"/>
    <iact:actionData xml:id="d20">
      <inkml:trace xmlns:inkml="http://www.w3.org/2003/InkML" xml:id="stk20" contextRef="#ctx0" brushRef="#br0">19093 9769 0,'0'0'1,"-22"0"19,0 0 4,0 0 7,0 0-12,-1 0-13,1 0 5,0 0-6,0 22 2,22 0 2,-22 23-2,0-23 2,22 22 9,0 0-11,0-22 0,0 1 2,0 21-1,22-22 0,-22 0 0,22 22 0,0-21 0,0 21 1,0-44-2,1 22 2,-1 0-1,-22 0 6,22-22 18,0 0-8,0 0-16,0 0 0,23 0 8,-1 0-7,-22 0-2,22 0 2,-21 0-1,-1 0 1,22 0-3,-22 0 2,0 0 1,23 0-1,-23 0 8,44 0-7,-44 0 8,1-22-11,-1 0 9,0 0-2,22 0-10,-22 0 14,-22-23-10,0 23 1,0-22 0,0 22 0,0-23 1,0 23-2,0-22 0,-44 0 3,0-1-2,22 23 0,-23-22 1,1 22-1,22 0 0,0 22-1,-1-23 2,-21 1-1,22 22-1,22-22 2,-44 22-3,-1-22 2,23 22 7,22-22-5,-22 22 6,0 0-9,0 0 27,0 0-20,-23 0 3,23 0-11,0 0 13,-22 0-11,22 0-1,-23 0 0,1 22 1</inkml:trace>
    </iact:actionData>
  </iact:action>
  <iact:action type="add" startTime="188760">
    <iact:property name="dataType"/>
    <iact:actionData xml:id="d21">
      <inkml:trace xmlns:inkml="http://www.w3.org/2003/InkML" xml:id="stk21" contextRef="#ctx0" brushRef="#br0">26580 14288 0,'22'0'81,"22"0"-73,1 0-1,-1 0 2,0 0-2,0 0 0,1 0 0,21 0 4,-44 0-6,0 0 14,1 0-13,-1 0 65</inkml:trace>
    </iact:actionData>
  </iact:action>
  <iact:action type="add" startTime="189616">
    <iact:property name="dataType"/>
    <iact:actionData xml:id="d22">
      <inkml:trace xmlns:inkml="http://www.w3.org/2003/InkML" xml:id="stk22" contextRef="#ctx0" brushRef="#br0">27599 14288 0,'22'0'9,"0"0"68,0 0-61,0 0-7,0 0-2,1 0 1,43 0 2,-44 0-2,0 0-2,23 0 3,-1 0-1,22 0 0,-43 0 0,-1 0 0,0 0-1,0 0 10,0 0 7,0 0 10</inkml:trace>
    </iact:actionData>
  </iact:action>
  <iact:action type="add" startTime="190656">
    <iact:property name="dataType"/>
    <iact:actionData xml:id="d23">
      <inkml:trace xmlns:inkml="http://www.w3.org/2003/InkML" xml:id="stk23" contextRef="#ctx0" brushRef="#br0">29038 14199 0,'23'0'65,"43"0"-57,-22 0 2,23 0-4,-1 0-1,-22 0 5,-21 0-1,-1 0-4,22 0 3</inkml:trace>
    </iact:actionData>
  </iact:action>
  <iact:action type="add" startTime="191646">
    <iact:property name="dataType"/>
    <iact:actionData xml:id="d24">
      <inkml:trace xmlns:inkml="http://www.w3.org/2003/InkML" xml:id="stk24" contextRef="#ctx0" brushRef="#br0">30212 14266 0,'45'0'64,"-1"0"-51,22 0-8,1 0 7,-1 0-9,1 0 4,-23 0 4,0 0-6,1 0 3,-23 0 3,22 0-6,-22 0 13,0-23 6,0 23-15,-22-22-4,23 22 7</inkml:trace>
    </iact:actionData>
  </iact:action>
  <iact:action type="add" startTime="192944">
    <iact:property name="dataType"/>
    <iact:actionData xml:id="d25">
      <inkml:trace xmlns:inkml="http://www.w3.org/2003/InkML" xml:id="stk25" contextRef="#ctx0" brushRef="#br0">24498 15041 0,'22'0'55,"0"0"-48,0 0 3,22 0-1,23 0-4,-1 0 7,23 0-5,0 0 3,21-22-4,-43 22 4,21-22-7,-21 22 10,-23 0-10,23-23 11</inkml:trace>
    </iact:actionData>
  </iact:action>
  <iact:action type="add" startTime="194072">
    <iact:property name="dataType"/>
    <iact:actionData xml:id="d26">
      <inkml:trace xmlns:inkml="http://www.w3.org/2003/InkML" xml:id="stk26" contextRef="#ctx0" brushRef="#br0">25982 15019 0,'22'0'41,"0"0"-35,22 0 1,1 0 4,21 0-4,1 0 2,21 0-4,1 0 5,-1 0-2,23 0 1,0 0-3,-23 0 4,-65 0-1,-1 0-2,0 0-2</inkml:trace>
    </iact:actionData>
  </iact:action>
  <iact:action type="add" startTime="194926">
    <iact:property name="dataType"/>
    <iact:actionData xml:id="d27">
      <inkml:trace xmlns:inkml="http://www.w3.org/2003/InkML" xml:id="stk27" contextRef="#ctx0" brushRef="#br0">28042 15129 0,'22'0'96,"44"-22"-89,1 0 2,-1 22-1,-22 0-1,23 0 2,-1 0-1,-21 0 0,-23 0 8</inkml:trace>
    </iact:actionData>
  </iact:action>
  <iact:action type="add" startTime="195974">
    <iact:property name="dataType"/>
    <iact:actionData xml:id="d28">
      <inkml:trace xmlns:inkml="http://www.w3.org/2003/InkML" xml:id="stk28" contextRef="#ctx0" brushRef="#br0">29481 14997 0,'67'0'40,"-1"0"-28,23 0-8,-1 0 5,1 0-1,44 0 0,0 0-1,22 0 1,0 0 2,-22 0-4,-22 0 4,-23 0-4,-44 0 2</inkml:trace>
    </iact:actionData>
  </iact:action>
  <iact:action type="add" startTime="200368">
    <iact:property name="dataType"/>
    <iact:actionData xml:id="d29">
      <inkml:trace xmlns:inkml="http://www.w3.org/2003/InkML" xml:id="stk29" contextRef="#ctx0" brushRef="#br0">4364 16436 0,'22'0'64,"22"0"-54,1 0-3,-1 0 1,-22-22 1,67 22-6,-67 0 11,22-22-8,22 22 4,1-22-4,-1 22-1,-21 0 3,21 0 6,1-22-9,-23 22 3,-22-22-3,44 22 6,-21-22-5,-1 22 9</inkml:trace>
    </iact:actionData>
  </iact:action>
  <iact:action type="add" startTime="200944">
    <iact:property name="dataType"/>
    <iact:actionData xml:id="d30">
      <inkml:trace xmlns:inkml="http://www.w3.org/2003/InkML" xml:id="stk30" contextRef="#ctx0" brushRef="#br0">4851 16481 0,'67'0'94,"-23"0"-84,22 0-4,1 0 5,-1 0-5,-22 0 5,-21-22-6,21 22 7,-22-23-5,0 23 3</inkml:trace>
    </iact:actionData>
  </iact:action>
  <iact:action type="add" startTime="201912">
    <iact:property name="dataType"/>
    <iact:actionData xml:id="d31">
      <inkml:trace xmlns:inkml="http://www.w3.org/2003/InkML" xml:id="stk31" contextRef="#ctx0" brushRef="#br0">6667 15816 0,'22'0'54,"1"0"-47,-1 0 2,0 0-2,22 0 3,1 0-3,-23-22 3,22 22-4,0 0 4,-22 0-4,1-22 1,-1 22 3,0 0 1,0 0-8</inkml:trace>
    </iact:actionData>
  </iact:action>
  <iact:action type="add" startTime="202945">
    <iact:property name="dataType"/>
    <iact:actionData xml:id="d32">
      <inkml:trace xmlns:inkml="http://www.w3.org/2003/InkML" xml:id="stk32" contextRef="#ctx0" brushRef="#br0">6645 15971 0,'22'0'88,"23"0"-83,-1 0 8,-22 0-8,22 0 7,-21 0-7,-1 0 0,0 0 6,0 0-3,22 0-3,-22 0 13,1 0 7,-1 0-20</inkml:trace>
    </iact:actionData>
  </iact:action>
  <iact:action type="add" startTime="203455">
    <iact:property name="dataType"/>
    <iact:actionData xml:id="d33">
      <inkml:trace xmlns:inkml="http://www.w3.org/2003/InkML" xml:id="stk33" contextRef="#ctx0" brushRef="#br0">7022 15971 0,'22'0'26</inkml:trace>
    </iact:actionData>
  </iact:action>
  <iact:action type="add" startTime="226337">
    <iact:property name="dataType"/>
    <iact:actionData xml:id="d34">
      <inkml:trace xmlns:inkml="http://www.w3.org/2003/InkML" xml:id="stk34" contextRef="#ctx0" brushRef="#br0">18562 14000 0,'-23'0'96,"-21"0"-89,0 0 7,22 22-6,0-22 1,-1 22 16,1 0 0,0-22-4,0 22-3,0-22-1,22 23-9,0-1-3,-22 0 11,22 0 4,0 0-16,0 0 8,0 0-8,22 1 9,-22-1-7,22 0 4,44 22-7,-66-22 5,45 1 0,-1 21-1,-22-44 1,22 44 2,-21-22-4,-1 0 3,22 1-2,-22-1 9,0-22-7,1 22 0,-23 0 6,22-22-6,0 22 8,0-22-8,0 0-4,-22 22 3,22-22 2,0 22 4,1 1-1,-1-23-9,0 22 11,0-22 1,0 0 9,0 0 6,0 0-23,1 0 15,-1 0-13,0 0 7,0 0-10,0 0 9,0 0-9,1 0 3,-1 0 3,0-45-4,0 45-1,-22-22 1,22 0 6,0 22-6,-22-22 0,22 22-2,-22-22 2,23 22 7,-23-22 16,0 0-18,0-1-2,0 1-8,0 0 7,0 0-6,0 0 7,0 0-8,0-23 7,-23 23-5,1-44 2,0 66-1,22-22 2,-44-23-2,22 1 9,0 22 0,-1 0 1,1 0-10,-22-1 4,44 1-4,-22 22 1,0-22-2,-1 0 5,1 0-3,0 22-3,0-22 3,0-1 0,-22 1 8,44 0-8,-23 22 0,1 0 8,0 0-6,0 0-2,0 0 0,0 0 0,0 0 0,-1 0 0,1 0 0,-22 0 0,0 0-2,21 0 3,1 0 0,0 0-1,0 0 7,0 0 0,0 0 3,0 0-2,-1 0 10</inkml:trace>
    </iact:actionData>
  </iact:action>
  <iact:action type="add" startTime="228336">
    <iact:property name="dataType"/>
    <iact:actionData xml:id="d35">
      <inkml:trace xmlns:inkml="http://www.w3.org/2003/InkML" xml:id="stk35" contextRef="#ctx0" brushRef="#br0">19448 15196 0,'-67'22'78,"23"-22"-70,22 0 3,-23 0-1,1 0-4,-22 22 5,21-22-9,1 22 13,22-22-14,-45 23 15,23-23-15,22 0 14,-44 0-7,43 22 8,1-22-6,0 22-1,-22-22 6,44 22-10,-22 0 4,0-22-2,-1 22 2,1 0 7,0 1-8,0-1 4,0 22 0,-23-22-2,45 0-3,-22 1 0,0-23 2,22 22-1,-22 0-1,22 0 2,-22 0-1,0 0 7,22 0 2,0 1-2,-22-23-6,22 22 0,0 0-2,0 0 9,0 0-1,0 0 19,0 0-26,0 1 16,22-1 1,0-22-17,0 0-3,-22 22 3,44 0-1,1-22 10,-23 0 7,0 22-17,0 0 27,0-22-2,0 0-16,1 0-8,-1 0 8,22 0 0,-22 0 0,0 0 0,0 0-7,1-22-3,21 0 4,-22 0-2,22 22 1,-22-22-2,1-23-1,21 45 1,-22-44 6,22 44-9,-21-44 4,-1 44-1,0-22 1,-22 0 3,22 22-4,0 0 0,0-23 1,0 1 15,1 0-7,-1 0 9,0 0-9,-22 0 9,22 0-18,-22-1 2,22 1-2,-22 0 1,0 0 3,22-45 0,-22 45 2,0-22-8,22 22 6,-22 0 2,0 0 3,0-1 0,23 1 0,-23 0 0</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40:26.161"/>
    </inkml:context>
    <inkml:brush xml:id="br0">
      <inkml:brushProperty name="width" value="0.05292" units="cm"/>
      <inkml:brushProperty name="height" value="0.05292" units="cm"/>
      <inkml:brushProperty name="color" value="#FF0000"/>
    </inkml:brush>
  </inkml:definitions>
  <iact:action type="add" startTime="62963">
    <iact:property name="dataType"/>
    <iact:actionData xml:id="d0">
      <inkml:trace xmlns:inkml="http://www.w3.org/2003/InkML" xml:id="stk0" contextRef="#ctx0" brushRef="#br0">10765 10190 0,'22'0'187,"89"-45"-186,-89 23 3,22 0 5,1 0-1,-23 0-2,22 0 3,0-23 2,-21 45 4,-23-22-9,22 22 2,0 0 16</inkml:trace>
    </iact:actionData>
  </iact:action>
  <iact:action type="add" startTime="63803">
    <iact:property name="dataType"/>
    <iact:actionData xml:id="d1">
      <inkml:trace xmlns:inkml="http://www.w3.org/2003/InkML" xml:id="stk1" contextRef="#ctx0" brushRef="#br0">10942 10323 0,'22'-22'68,"23"22"-64,-23 0 4,0-23 3,0 1 2,0 0 98,0 22-95,-22-22 0,23 22 18</inkml:trace>
    </iact:actionData>
  </iact:action>
  <iact:action type="add" startTime="65893">
    <iact:property name="dataType"/>
    <iact:actionData xml:id="d2">
      <inkml:trace xmlns:inkml="http://www.w3.org/2003/InkML" xml:id="stk2" contextRef="#ctx0" brushRef="#br0">18274 8927 0,'-22'0'169,"-1"22"-145,1 0-9,0 23 18,0-45-7,22 22-10,0 0-13,-22-22 21,22 44-16,-22 1 33,0-23-11,22 0-5,0 0-8,0 0 5,0 0-3,-23 23 3,23-23 17,0 0-28,0 0-3,0 0 6,0 0 4,0 1-12,0-1 2,0 0 11,0 22-2,23-44-13,-23 22 4,0 1 8,22-23-6,0 22 6,-22 0-1,22 0-7,0 0 17,0 0-19,-22 0 34,22-22-31,1 0 142,-1 0-95,0 0-29,0-22-22,0 22 4,-22-22 3,22-22-6,0 0 8,1 21 2,-23-21-8,0 0 8,22 22-8,-22-1 0,0 1 0,0 0-1,0 0 0,0 0 2,0 0 0,0 0-1,0-23 0,0 23 0,0 0-2,0-22 3,0 22 0,0-1-2,0 1 10,0 0-3,-22 22-5,22-22 6,0 0-4,-23 0 13,1-1 15,0 23 83,0-22-117,0 22 3,-22-44 0</inkml:trace>
    </iact:actionData>
  </iact:action>
  <iact:action type="add" startTime="68059">
    <iact:property name="dataType"/>
    <iact:actionData xml:id="d3">
      <inkml:trace xmlns:inkml="http://www.w3.org/2003/InkML" xml:id="stk3" contextRef="#ctx0" brushRef="#br0">17764 9968 0,'0'-22'76,"-22"0"-64,0 0-4,22 0 1,-22 0-2,22-1 2,-22 23-2,0-44 1,-1 22-1,23 0 2,-22 22-1,22-22 0,-22 22 0,0-23-1,0 1 2,0 0 8,-1 22-1,1 0 0,22-22-8,-22 22 17,0 0-14,0 0 0,0 0-3,0 0 10,-1 0-10,1 0 0,0 0 0,0 0 0,0 0-2,0 0 3,0 0 0,-23 0-1,23 0 8,0 0-10,0 0 1,0 0 13,-1 0-6,1 0 27,0 0-25,0 0-2,0 0-7,22 44 9,0-22 1,0 1-7,0-1-4,44 0 4,-22 0-2,0 22 1,1-44-2,-1 23 2,22-1-2,-22 22 1,0-22-2,45 0 4,-45 0-4,0 1 1,0-23 2,0 22-2,1 0 2,-1 0-2,0-22 10,0 0 0,-22 22-1,22-22-1,0 0-5,0 0 6,1 0 1,-1 0-2,0 0-10,0 22 7,0-22 1,0 0-5,1 0 17,-1 0 30,0 0-38,0 0 0,0-22-1,-22 0-1,0 0-8,0 0 9,0 0-5,0-1 2,0 1-5,0 0 0,0 0 16</inkml:trace>
    </iact:actionData>
  </iact:action>
  <iact:action type="add" startTime="70084">
    <iact:property name="dataType"/>
    <iact:actionData xml:id="d4">
      <inkml:trace xmlns:inkml="http://www.w3.org/2003/InkML" xml:id="stk4" contextRef="#ctx0" brushRef="#br0">19647 9725 0,'0'-23'18,"-22"1"-13,22 0 11,-22 22-8,22-22 11,-22 22-12,-1 0 7,1 0-5,0-22-3,0 22 2,0 0 1,-23 0-1,1-22 9,22 22-10,-22-22 3,-1 22-4,23 0 5,-22 0-6,0 0 3,-1 0-1,1 0 7,22 0-8,0 0 0,-45 0 1,45 0 11,-22 0-12,0 0 4,-1 22 5,1-22-7,22 22-2,0-22 5,-23 22-3,45 0 8,-22 0-9,0 0-1,0-22 5,22 23-2,0-1 4,0 0-5,0 0 0,0 0 2,0 0 1,0 1-8,0-1 5,0 0 1,0 0 0,0 0-3,0 0 4,0 0 7,0 1-10,0-1 8,0 0-9,22 0 5,-22 0 5,22-22-8,-22 22 1,22 0-2,1-22 1,-23 23-2,22-23 1,0 22 2,0 0-2,0-22 2,22 22 7,-21-22-1,43 0-6,-44 22-1,45 0 0,-45-22 0,0 0 0,22 0 0,1 0 1,-23 0-2,0 0 1,22 0 2,-22 0-3,0 0 2,1 0-2,21 0 8,-22-22 2,0 22-11,22-22 4,-21 0 4,-1 0-1,0 22-8,0-22 3,-22-1 0,22 1 1,-22 0-3,22-22 4,-22 22-4,0 0 3,0-45-3,23 67 3,-1-22-1,-22 0 0,0 0 0,0 0 0,0-1 18,0 1-4,0 0-14,0 0 14,0 0 0,0 0 1,0-1-10,0 1 3,-22-22 0</inkml:trace>
    </iact:actionData>
  </iact:action>
  <iact:action type="add" startTime="72373">
    <iact:property name="dataType"/>
    <iact:actionData xml:id="d5">
      <inkml:trace xmlns:inkml="http://www.w3.org/2003/InkML" xml:id="stk5" contextRef="#ctx0" brushRef="#br0">18296 10123 0,'-22'0'169,"0"22"-161,-1 1 8,-21 21 1,22-22-4,0 0-4,0 0 6,0 1 0,22-1-7,0 0 0,0 0-1,0 0 18,0 0-17,0 0 8,0 1 0,0 21 0,0-22-8,44 0 0,-22 23 7,22-45-4,-22 22-5,1 0 4,-1-22-3,0 0 4,22 22-6,-22-22 9,0 22 0,1-22 6,-1 0-12,0 0 7,0 0-7,0 0-1,22 0 12,-21 0-13,-1 0 2,0 0 3,0-22-4,22 0 7,-44 0-3,23 0-4,-1-1 8,-22-21-4,0 22-5,0-22 5,0-1-6,0 1 6,0 22-6,0 0 1,0 0 2,-22-23 9,-1 45-10,23-22 2,-22 0 7,22 0 1,-22 0-8,0-1 4,0 1 3,0 22-5,-1-44-6,1 44 7,-22-44 0</inkml:trace>
    </iact:actionData>
  </iact:action>
  <iact:action type="add" startTime="84707">
    <iact:property name="dataType"/>
    <iact:actionData xml:id="d6">
      <inkml:trace xmlns:inkml="http://www.w3.org/2003/InkML" xml:id="stk6" contextRef="#ctx0" brushRef="#br0">25317 10035 0,'22'0'73,"1"0"-57,43 0-7,0 0-1,45 0 0,44-22 0,-22-1 0,66 1-3,-43 0 4,-1 0-2,-23 0 2,-43 22-1,0 0 0,-67 0 2,22-22-4</inkml:trace>
    </iact:actionData>
  </iact:action>
  <iact:action type="add" startTime="85269">
    <iact:property name="dataType"/>
    <iact:actionData xml:id="d7">
      <inkml:trace xmlns:inkml="http://www.w3.org/2003/InkML" xml:id="stk7" contextRef="#ctx0" brushRef="#br0">25517 10212 0,'66'0'46,"89"0"-32,44 0-9,1 0 0,88 0 4,-22 0 5,-1 0-12,-87 0 8,-46 0-5,-65 0 6,-45 0 3</inkml:trace>
    </iact:actionData>
  </iact:action>
  <iact:action type="add" startTime="124605">
    <iact:property name="dataType"/>
    <iact:actionData xml:id="d8">
      <inkml:trace xmlns:inkml="http://www.w3.org/2003/InkML" xml:id="stk8" contextRef="#ctx0" brushRef="#br0">10388 16304 0,'0'-23'181,"-22"23"-163,0 0-5,0 0-10,0 0 13,-22 0 1,21 0-2,1 0-7,0 0 10,0 0-11,0 0 9,0 23-10,0-23 10,-1 0 1,1 22-9,0-22 1,22 22 2,-22-22-8,0 0 5,22 22 16,-22-22-7,-1 22-2,1-22 8,22 22-6,-22-22-9,0 0 2,22 22 5,-22-22-5,0 23 3,0-1 22,-1 0-22,1 0 13,0-22-11,0 22-7,22 0 15,-22-22 2,22 22-9,-22-22-1,22 23 2,-22-1 14,22 0-23,-23 0 8,1 0-5,22 0 13,-22 1-11,22-1 6,-22 22 5,22-22 8,0 0-19,-22 23 8,22-23 0,0 0-6,0 0-8,0 0 9,0 0 0,0 0 1,0 1-1,0-1-8,0 0 8,0 0-10,0 0 11,22 0-1,-22 1 0,22 21 0,-22-22 0,0 0-8,22-22 1,-22 22-1,22 0 0,-22 1 8,23-1-7,-1 0 5,-22 0 2,22 0 0,0-22-6,-22 22-5,22-22 7,-22 45-5,22-45-1,0 22 4,1 0-4,-23 0 2,22-22 1,0 22 11,0-22-9,-22 22 5,22-22 1,0 23 5,-22-1-5,22-22-2,1 22 12,-1 0 11,0 0-11,-22 0-22,22-22 14,0 22-11,0 1 16,1-23-11,-1 22 4,0 0 9,0 0 4,0-22-15,0 0-7,-22 22 11,22-22-6,23 22 14,-23-22 13,0 0 74,0 0-92,0 0-11,-22 23-8,22-23 14,1 0 32,-1 0-25,0 0 4,0 0 5,0 0 14,0 0 19,1 0-27,-1 0 19,0 0-32,-22-23-14,22 1 5,0 22-2,-22-22-7,22 0 8,-22 0 1,0 0-3,22-1-3,-22 1-4,23 22 3,-23-22-4,0-22 10,22 0 0,-22 21 0,0-21-8,22 22 8,-22 0 0,22 22-7,-22-22-1,0 0-1,0-1 1,0 1 8,0 0-8,0 0 1,22-22 6,-22 21 0,0 1-4,0 0 2,0 0-5,0 0 10,0 0-4,0 0-4,0-1 22,0 1 1,0 0-19,0 0 4,0 0-13,0 0 3,0-23 4,0 23-8,0 0 4,-22-22 0,22 22 5,0-23-10,0 23 5,0 0-1,0 0 8,-22-22-11,22 21 10,-22 1-6,22-22 0,0 22 8,-22 22-5,22-45-6,-23 23 6,1-22 3,22 22 4,-22 22-10,22-22-4,0 0 12,-22 22-5,0-23-6,0 1 23,0 0-7,22 0-13,-23 22 0,1-22 0,0 0 16,0 22-17,0-22 20,0-1 6,-1 23-9,23-22-9,-22 22 2,0 0-7,0 0 25,0 0-8</inkml:trace>
    </iact:actionData>
  </iact:action>
  <iact:action type="add" startTime="129787">
    <iact:property name="dataType"/>
    <iact:actionData xml:id="d9">
      <inkml:trace xmlns:inkml="http://www.w3.org/2003/InkML" xml:id="stk9" contextRef="#ctx0" brushRef="#br0">12205 15196 0,'-22'0'51,"-1"0"-37,1 0 12,0 0-13,0 0-5,0 0 19,0 0-3,0 0-1,-1 0-15,1 0 17,0 0-12,0 0 13,0 22-20,0-22 4,-1 0 14,1 22-19,0-22 22,0 22-22,-22 1 20,44-1-17,-22-22 8,22 22-8,-23-22 1,1 0-2,22 22 2,-22 0-2,0 0 17,22 0-8,-22-22-8,22 23 0,-22-1 0,22 0 9,-22 0-8,22 0-1,0 23 7,0-23 7,-23 0-5,23 0-8,0 0-2,0 0 9,0 0-6,0 1-4,0 21 5,0-22-5,0 22 10,23-22 0,-23 1-8,0-1 8,22-22-8,-22 22 0,0 0 16,22 0-9,-22 0 2,22-22-9,-22 23 8,22-1-1,-22 0-8,22 0 19,0-22-10,-22 22 0,23-22 0,-23 22-1,22 0 9,0-22 16,0 23 12,0-23-19,0 0-3,23 0-6,-23 0 7,0 0-24,0 0 19,0 0-6,0 0 12,1 0-6,-1 0 7,0 0-24,0 0 23,22 0-8,-44-23-10,22 23-7,-22-22 2,23 22-2,-1 0 8,0-22 11,0 22-19,-22-22 9,22 0 1,0 22-1,-22-22-7,22 22 6,-22-22-6,23-1-4,-23 1 13,22 0 25,-22 0-23,22 0 4,-22 0 5,0-1-16,0 1 2,0 0 8,22 0-13,-22 0 19,0 0 6,0-23-9,0 23 4,0 0-5,0 0-1,0 0-3,0 0 10,0 0 10,0-1-1,0 1-23,0 0 17,0 0-11,-22 0 2,22 0-4,-22 22-9,22-23 11,-22 1-2,22 0-5,-23 0 8,1 0 18,0 0-10,22 0-10,-22-1 5,0 1 18,22 0-18,-22 22-6,22-22 11,-22 22-24,22-22 41,-23 22-8,1-22-11,0-1 34,0 1 51,0 22-102</inkml:trace>
    </iact:actionData>
  </iact:action>
  <iact:action type="add" startTime="144301">
    <iact:property name="dataType"/>
    <iact:actionData xml:id="d10">
      <inkml:trace xmlns:inkml="http://www.w3.org/2003/InkML" xml:id="stk10" contextRef="#ctx0" brushRef="#br0">18052 16724 0</inkml:trace>
    </iact:actionData>
  </iact:action>
  <iact:action type="add" startTime="144973">
    <iact:property name="dataType"/>
    <iact:actionData xml:id="d11">
      <inkml:trace xmlns:inkml="http://www.w3.org/2003/InkML" xml:id="stk11" contextRef="#ctx0" brushRef="#br0">17764 16747 0,'-22'0'87,"0"0"-76,0 0-7,0 0 20,0 0-2,-1 0-20,1 0 15,22-23-9,-22 23 10,0 0-4,0 0 20,0-22-20,-1 22 4,1 0-5,0 0 11,0 0 32,0 0-25,0-22-6,0 22 7,-1-22-23,1 22 21,0 0-14,0 0-8,0 0 0,0 0 8,0 0 8,-1 0-8,1 0-8,0 0 0,22-22 1,-44 22-2,22 0 10,-1 0-10,1 0 19,0 0-9,0 0 100,0 0-61,22 22-24,0 0-24,0 0 8,22 0 1,-22 1-2,22-1-7,0 0 8,0 0 64,1 0 0,-1-22-56,0 22-8,0-22 0,0 0-7,0 0 6,1 0-6,-23 22-2,22-22 2,0 0-2,0 0 9,0 0-8,22 0 8,-21 0 0,-1 0-8,0 0 1,0 0 15,0 0-9,0 0 1,0 0-7,1 0 14,-1 0 1,0 0-14,0 0 6,0-22 7,0 22-16,1-22 2,-1 0 31,-22 0-1,22-22-14,0 21-1,-22 1-1,22 0-6,-22 0 15</inkml:trace>
    </iact:actionData>
  </iact:action>
  <iact:action type="add" startTime="147403">
    <iact:property name="dataType"/>
    <iact:actionData xml:id="d12">
      <inkml:trace xmlns:inkml="http://www.w3.org/2003/InkML" xml:id="stk12" contextRef="#ctx0" brushRef="#br0">17941 17101 0,'-22'0'112,"-22"0"-104,22 0 0,-67 22 0,45 0-1,0 0 3,-23-22-4,45 0 4,-22 23-3,-1-1 2,23-22-2,0 0 3,0 22 12,0-22 9,0 22-14,22 0-2,-22-22-6,22 22 7,-23 0 1,23 1-3,0-1-5,0 0-2,-22-22 10,22 44-9,-22-22 8,22 1-5,0-1-6,0 0 11,0 0 6,0 0-19,0 0 13,0 0 10,0 1-18,0-1 7,22 0 15,-22 0-6,22-22 10,-22 22-19,23-22 18,-23 22-25,22-22 6,0 0-6,0 0 7,0 0 2,-22 22 1,22-22-2,0 0-8,1 0 6,-1 0 2,0 0 2,0 0-8,0 0 2,0 0 6,1 0 12,-1 0-23,0 0 12,0 0-5,22 0 10,-22-22 2,-22 0-20,45 0 5,-23 0 1,-22 0-2,22 22-3,0-22 0,0-1 7,0-21 23,-22 22-4,23 0-20,-23 0 6,0 0 5,0-1-9,0 1-9,0 0 28,0 0-20,0 0 4,0 0-3,0-1 1,0 1 6,0 0 11,0 0-25,0 0 33,-23 22-16,23-22-3,-22 22-5,22-22 49</inkml:trace>
    </iact:actionData>
  </iact:action>
  <iact:action type="add" startTime="153437">
    <iact:property name="dataType"/>
    <iact:actionData xml:id="d13">
      <inkml:trace xmlns:inkml="http://www.w3.org/2003/InkML" xml:id="stk13" contextRef="#ctx0" brushRef="#br0">18296 16857 0,'-22'0'120,"0"0"-111,-1 0 4,-21-22-5,44 0 0,-44 22 0,22-22 0,0 0 0,-1 22 1,1-22-3,0 22 5,0 0-5,0 0 5,0-23-5,-1 23 9,1 0 0,0 0-7,0-22 18,0 22 6,0 0-25,0 0 18,-23 0-9,23 0 1,0 0-12,0 0 7,0 0 1,0 0-5,-1 22 10,1-22-12,0 0 10,0 0-8,0 0 0,0 23 15,-1-23-5,1 0-11,22 22 0,-22 0 10,0 0 16,22 0-19,0 0 10,0 0-16,0 1 8,0-1 1,0 0-9,0 0-1,0 0 10,0 0-1,0 0-9,0 1 2,0 21 7,22-22-1,-22 0 1,22 0-5,0 1-5,1-1 17,-23 0-14,22 0 8,0 0 6,0 0 20,-22 0-28,22-22 2,0 0-9,1 0 6,-1 0 1,0 0-3,0 23-5,22-23 19,-22 0-15,1 0-3,-1 0 9,0 0-9,0 0 1,0 0 6,0 0-7,0 0 7,1 0-6,21 0 7,-22 0-8,0 0 1,0 0-2,1 0 8,-23-23 2,22 23-11,0 0 4,0 0 17,-22-22-15,22 22-4,-22-22 0,44 22 8,-44-22-8,23 22 7,-23-22 1,22 0-7,0 22-1,-22-22 9,0-1-3,22 23-5,-22-22-1,0 0 0,0 0 8,0 0-4,22 0-8,-22-1 13,0 1-1,0 0 0,0 0-8,0 0 31,0 0-5,0 0 44,0-1 149,-22 1-214,22 0 22,0 0-22</inkml:trace>
    </iact:actionData>
  </iact:action>
  <iact:action type="add" startTime="168133">
    <iact:property name="dataType"/>
    <iact:actionData xml:id="d14">
      <inkml:trace xmlns:inkml="http://www.w3.org/2003/InkML" xml:id="stk14" contextRef="#ctx0" brushRef="#br0">24852 17854 0,'44'0'93,"1"0"-84,43 0 0,1 0-1,22 0 0,-23 0 0,23 0 1,-22 0-1,-23 0 1,0 0-2,-43 0 0</inkml:trace>
    </iact:actionData>
  </iact:action>
  <iact:action type="add" startTime="168954">
    <iact:property name="dataType"/>
    <iact:actionData xml:id="d15">
      <inkml:trace xmlns:inkml="http://www.w3.org/2003/InkML" xml:id="stk15" contextRef="#ctx0" brushRef="#br0">25140 18053 0,'44'0'138,"23"0"-128,-1 0-5,1 0 3,-23 0 0,22 0 0,-43 0 0,21 0 3</inkml:trace>
    </iact:actionData>
  </iact:action>
  <iact:action type="add" startTime="175437">
    <iact:property name="dataType"/>
    <iact:actionData xml:id="d16">
      <inkml:trace xmlns:inkml="http://www.w3.org/2003/InkML" xml:id="stk16" contextRef="#ctx0" brushRef="#br0">24852 15971 0,'22'0'78,"23"0"-70,21 0 0,0 0 3,1 0-1,-23 0-4,23 0-1,-45 0 6,22 0 0,-22 0-9,0-22 9,1 22-6,-1 0 45,-22 22 231,0 0-273,0 1 7,0-1-1,0 0 3,0 0-9,22-22-1,-22 22 8,22 0 1,-22 23 9,22-23 7,-22 0-6,0 0-20,22 0 5,-22 23 11,0-23-8,0 0 2,0 0 1,0 0-9,22 0 9,-22 0-2,23-22-7,-23 23 7,0-1-5,0 0-1,0 0 6,0 0 0,0 0 1,0 0 10,22 23-11,-22-23 0,0 22 8,22 1-15,-22-23 10,0 0-12,0 0 5,0 0-5,0 0 4,22 0-2,-22 1 1,0-1 4,22 22-5,0 22 0,-22-43 0,22 21 4,-22 0-6,23-22 5,-1 45-6,-22-23 3,0 0-3,22 1 4,-22-1-1,22 0 0,0 1 2,-22 21-2,0-22-2,0-21 2,0 21-1,22 0 2,-22 0 1,23 23-1,-23-45-5,0 22 5,0-21 2,22 43-7,-22-44 4,22 0 2,-22 0-1,0 1-4,0-1 3,0 0 1,22 0-2,-22 0 17,0 0 10,-22 1-28,-22-1 13,-23 0-14,-44 0 4,23-22 1,-1 22-1,1-22-2,-23 22-1,44 0 5,1-22-4,22 23 3,-1-23 6,23 0-11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40:26.161"/>
    </inkml:context>
    <inkml:brush xml:id="br0">
      <inkml:brushProperty name="width" value="0.05292" units="cm"/>
      <inkml:brushProperty name="height" value="0.05292" units="cm"/>
      <inkml:brushProperty name="color" value="#FF0000"/>
    </inkml:brush>
  </inkml:definitions>
  <iact:action type="add" startTime="15034">
    <iact:property name="dataType"/>
    <iact:actionData xml:id="d0">
      <inkml:trace xmlns:inkml="http://www.w3.org/2003/InkML" xml:id="stk0" contextRef="#ctx0" brushRef="#br0">5449 9127 0,'89'0'43,"221"0"-41,-155 0 4,44 0 1,-22 0 5,1 0-7,-1 0 6,-22 0-5,0 0 5,-67 0-6,1 0 6,-45 0-6,23 0 2,-45 0 3,0 0-2,-66 0 91,-45 0-92,-22 22 0,-44 0-1</inkml:trace>
    </iact:actionData>
  </iact:action>
  <iact:action type="add" startTime="15600">
    <iact:property name="dataType"/>
    <iact:actionData xml:id="d1">
      <inkml:trace xmlns:inkml="http://www.w3.org/2003/InkML" xml:id="stk1" contextRef="#ctx0" brushRef="#br0">5914 9326 0,'0'0'4,"0"22"-2,45-22 7,21 0-2,67 0 0,22 22 1,0-22 1,0 0 0,22 0-2,0 0 2,-88 0-3,22 0 4,-45 0-4,-21 0 5,-23 0 5</inkml:trace>
    </iact:actionData>
  </iact:action>
  <iact:action type="add" startTime="44245">
    <iact:property name="dataType"/>
    <iact:actionData xml:id="d2">
      <inkml:trace xmlns:inkml="http://www.w3.org/2003/InkML" xml:id="stk2" contextRef="#ctx0" brushRef="#br0">4807 7953 0,'22'-23'7,"0"23"74,-22-22-26,0 0-39,0 0-8,0 0 0,0 0 0,0-1 8,0 1 0,0 0 8,-22 0 1,22 0-2,-22 22-14,22-22-2,-22 0 9,22-1-7,-23 1 15,23 0 8,0 0-24,-22 22 48,0 0-40,0 0-8,-22 0-1,22 0 2,-1 0-1,1 0 0,0 0 0,0 0 8,0 22-6,0-22 12,0 22-11,-1 0 2,1 23 19,0-23-8,22 0 7,0 0-14,0 0 7,0 0-17,0 1 1,22 21 19,23-22-14,-45 0-4,22 0-2,0-22 10,-22 23-10,22-23 2,0 0-2,0 0 9,-22 22 1,22-22 38,1 0-22,-1 0-25,0 0 16,0 0-9,0 0-7,0 0 0,0 0 9,1 0-9,-1 0 0,0 0 16,0 0 16,0 0-32</inkml:trace>
    </iact:actionData>
  </iact:action>
  <iact:action type="add" startTime="54855">
    <iact:property name="dataType"/>
    <iact:actionData xml:id="d3">
      <inkml:trace xmlns:inkml="http://www.w3.org/2003/InkML" xml:id="stk3" contextRef="#ctx0" brushRef="#br0">6025 6468 0,'0'-22'230,"-22"0"-214,0 22-8,0 0 0,-1-22 3,1 0 2,0 22-5,-22 0 19,22-22-4,-23 22-1,45-23-12,-22 23-1,0 0-4,0-22 5,-22 22-4,21-22 11,1 0-10,0 22 3,0 0-2,0-22 6,0 22-3,0 0 6,-1 0 5,1 0 8,0 0-20,0 0 12,0 0-6,-22 0 8,21 0-7,1 22 1,0 0-13,0 0 3,0 0 9,0-22 0,-1 23-6,23-1-6,-22-22 1,0 22 2,0 0 8,22 0-6,-22-22-2,0 22-1,0-22 2,22 23-1,-23-23 0,23 22 0,-22 0-2,0 0 11,0-22-9,22 22 0,-22 22 8,22-21 1,-22-1-10,0 0 8,22 22 2,0 1-1,-23-45-8,23 22 0,0 0 6,0 0-3,0 0-3,0 0 7,0 0-6,0 23-1,23-23 0,-23 22 6,22-22-4,-22 0 4,22 1-6,0 21 0,0-22 8,-22 0-6,0 0 1,22 1-6,0 21 1,1-22 2,-23 22 1,0-22-1,22 1 0,0 21 0,-22-22 0,22 22 0,-22-22 0,22 1-2,0 21 4,0-22 0,-22 0-3,0 23 1,23-23 0,-23 0 0,22 0 1,0 0-1,0 0 0,-22 0-3,22 23 11,-22-1 5,22-44-16,1 44 6,21-21-8,-22 21 13,0-44-8,-22 22 2,22 0-5,0 0 3,1 0 10,-23 1-10,22-1 0,0 0 8,0-22-8,0 22 1,22 0 6,-44 0-7,23-22 2,21 22-6,-22 1 9,22-23-9,-22 0 4,-22 22 1,45-22-1,-23 0 0,-22 22 0,44 0-1,-22-22 19,1 0-1,-1 0-17,0 0-3,0 0 6,0 0-3,0 0 0,0 0 1,1 0-1,-1 0-4,22 0 17,-22 0-18,0 0 6,0 0-1,23 0 10,-23 0-3,0 0-9,22 0 10,1 0 2,-23-22-12,0 22 2,0 0 8,0-22-6,0 0-4,1 22 5,-23-23-5,22 23 2,0-22-1,0 22 3,-22-22-4,22 0 5,0 0-5,23 0 1,-45 0 2,44-1-2,-44 1 2,22 0 7,-22-22-9,22 44 9,-22-22-6,22-23-1,-22 23 7,0 0-9,0-22-1,23-1 4,-23 1 6,22-22-10,-22 21 2,0 1 0,0 0 4,0-1-8,0 23 9,0-44-8,0 44 7,0-23-10,0 23 12,0-22-12,0 22 6,0 0 0,0 0 3,0-23-4,-22 23 8,22-22 2,-23-1 8,1 23-11,0 22-7,22-22 3,-22 0 0,22 0-3,-22 0 3,0 0-7,-23-23 16,1 1-4,44 22-3,-22 0-7,0 0 0,0 22 3,-1-45 4,1 23-8,0 0 7,-22 0-6,22 0 7,0-1-5,-23 1-2,23 0 6,0 0-2,0 0-5,0 22 6,-1 0-1,1-22-4,0 0 11,0 22 31,0-23-37,0 1 22,0 22 67,-1 0-85,1 0-7,0 0 13,0 0-8,-22 0-5,22 0 20,-1 0 30,1 0-33,0 0 0,0 0 37,0-22-45,0 22 0,-1-22-8</inkml:trace>
    </iact:actionData>
  </iact:action>
  <iact:action type="add" startTime="70415">
    <iact:property name="dataType"/>
    <iact:actionData xml:id="d4">
      <inkml:trace xmlns:inkml="http://www.w3.org/2003/InkML" xml:id="stk4" contextRef="#ctx0" brushRef="#br0">3965 7820 0</inkml:trace>
    </iact:actionData>
  </iact:action>
  <iact:action type="add" startTime="98502">
    <iact:property name="dataType"/>
    <iact:actionData xml:id="d5">
      <inkml:trace xmlns:inkml="http://www.w3.org/2003/InkML" xml:id="stk5" contextRef="#ctx0" brushRef="#br0">12914 6756 0,'22'0'198,"0"0"-181,22 0 3,-22 23-15,0-23 10,-22 22-6,23 0-1,-1-22 0,0 22 8,0 0 1,-22 0 7,0 0-16,0 1 8,0 21-2,-44-22 2,22-22-8,-23 22 3,1 0-2,0-22-3,-1 22 0,-21-22 4,44 0 2,-23 0-10,-21 0 5,22 0 3,-1 0-4,-21 0 3,44 0-1,-22 0-1,21 0 3,-21 0-2,22 0-1,-22 0 9,21 0 1</inkml:trace>
    </iact:actionData>
  </iact:action>
  <iact:action type="add" startTime="99597">
    <iact:property name="dataType"/>
    <iact:actionData xml:id="d6">
      <inkml:trace xmlns:inkml="http://www.w3.org/2003/InkML" xml:id="stk6" contextRef="#ctx0" brushRef="#br0">12448 6978 0,'-22'0'57,"0"0"-50,-22 22 4,22 0-3,-1 0-3,-43 0 2,66 1 5,-22-23-7,0 44 2,0-22 19,-1-22-11,23 22 108,0 0-110,0 1-4,23-1-1,21 22 0,0-44 0,-22 22-1,23 0 1,-23-22 8</inkml:trace>
    </iact:actionData>
  </iact:action>
  <iact:action type="add" startTime="100637">
    <iact:property name="dataType"/>
    <iact:actionData xml:id="d7">
      <inkml:trace xmlns:inkml="http://www.w3.org/2003/InkML" xml:id="stk7" contextRef="#ctx0" brushRef="#br0">13024 7509 0,'0'23'89,"-22"-1"-57,-22 0-24,0 0-1,21 0 2,-21 0-1,22 23 0,0-45 0,0 44 0,-23 0 1,23-22-3,0 23 5,22 21-6,0 1 3,0-1 1,0 23-2,0-23 1,0 45 0,0-45 0,44 1 0,1 21 3,-23-21 1,44 22-11,-44-45 9,45 22-1,-23-21-3,23-1 2,-1 22 0,-22-44 0,23 45-2,-23-45 5,0 22-4,1-21 1,-1-23 0,0 22 1,-22-22-2,23 22 9,-23 0-6,0-22-4,22 0 1,1 0 1,-1 22 4,22-22-6,1 22 6,-1-22-8,23 0 4,-1 0-2,1 0 4,0 0-4,-1 0 4,1 0-4,-23 0 4,1 0-4,-1 0 2,1 0 2,-23-22-4,0-22 4,1 22-1,21-45-1,-22 45-3,1-44 2,21 21 3,-22 1 2,-22 0-5,23-45-2,-1 45 2,-22 0 6,23-23-11,-23-22 7,22 23-2,0 0 3,-44-1-3,45 1 1,-23-1-1,-22 1 3,22 21-2,0-21 0,22 0-1,-44-1 2,22 1-1,1-1 0,-1 23 1,-22 0-2,0 21 4,22-21-7,-22 0 4,22 44 3,-22-45-1,0 23 1,22 0 0,-22 0-6,22 0 3,0 0 11,-22-23-6,23 23-4,-1-22 10,0 22-15,0-22 12,0 21 2,-22 1 4</inkml:trace>
    </iact:actionData>
  </iact:action>
  <iact:action type="add" startTime="102223">
    <iact:property name="dataType"/>
    <iact:actionData xml:id="d8">
      <inkml:trace xmlns:inkml="http://www.w3.org/2003/InkML" xml:id="stk8" contextRef="#ctx0" brushRef="#br0">15682 7155 0,'22'0'49,"0"0"-19,1 0 132,-1 0-148,0 0 1,22 0 3,1 22-4,-1 0-6,-22-22 9,22 23-10,-22-1 17,-22 0 176,0 22-192,-22-22 1,-44 67 2,22-1-4,44-43 3,-45 21-4,23 23 3,0-23-4,0-21 6,0-23-6,22 0 2,0 0 1</inkml:trace>
    </iact:actionData>
  </iact:action>
  <iact:action type="add" startTime="103517">
    <iact:property name="dataType"/>
    <iact:actionData xml:id="d9">
      <inkml:trace xmlns:inkml="http://www.w3.org/2003/InkML" xml:id="stk9" contextRef="#ctx0" brushRef="#br0">16657 7133 0,'-22'0'26,"22"22"-4,0 45-12,0 21-4,0 1 5,0-23-6,0 1 3,0-1 1,0-22 2,0 1-7,22-23 4,0 22 2,-22-22-4,22-22 2,-22 22 2,22 1-2,0-23-2,1 0 2,-1 0 0,44 0 1,23 0-1,21 0 0,46 0-1,-24 0 2,-43-23-2,0 23 3,-23-66-4,1 44 4,21-45-4,-44 23 5,-21-22-5,-1 21 1,0 1 2,0 0 3,-22-23-9,0 23 6,0-22-2,0-1 2,0 23-1,0-23 0,0 1 0,0-1 0,0 1 0,0 22-1,0-1 2,0 23-1,0 0 1,0 0 7</inkml:trace>
    </iact:actionData>
  </iact:action>
  <iact:action type="add" startTime="104424">
    <iact:property name="dataType"/>
    <iact:actionData xml:id="d10">
      <inkml:trace xmlns:inkml="http://www.w3.org/2003/InkML" xml:id="stk10" contextRef="#ctx0" brushRef="#br0">17631 7044 0,'0'-22'72,"23"-22"-63,21 22-2,-22-23 2,22 1-1,1-22-4,21-23 8,-44 45-4,22-1-4,-21 1 7,-1-44-1,0 65-7,0 1 5,-22 0 81,44 44-66,1 23-14,-1 21-1,22 0 0,-43 1 0,21-1 1,-22 1-2,0-45 0,22 44 2,-21-21 7,-23-23 143</inkml:trace>
    </iact:actionData>
  </iact:action>
  <iact:action type="add" startTime="111151">
    <iact:property name="dataType"/>
    <iact:actionData xml:id="d11">
      <inkml:trace xmlns:inkml="http://www.w3.org/2003/InkML" xml:id="stk11" contextRef="#ctx0" brushRef="#br0">18695 9990 0,'0'-22'47,"22"22"-32,22 0-4,0 0-6,45 0 3,44-22 0,22 22 0,-22 0 2,44 0-2,0 0-2,0 0 2,1 0 2,-23 0-2,-45 0 0,45 0 0,0 0-2,0 0 2,-22 0 0,22 0 2,-22 0-4,-22 0 5,0 0-5,-45 0 1,45 0 3,0 0-4,-45 0 4,1 0 1,-1 0-6,1 0 6,-23 0-6,0 0 6,-22 0-8,0 0 7,1 0-2,-1 0 0,0 0-2,0 0 11,0 0-8,0 0-3,0 0 2,23-22 0,-23 22 2,0 0-2,22-22 0,-21 22 1,-1 0 31</inkml:trace>
    </iact:actionData>
  </iact:action>
  <iact:action type="add" startTime="112991">
    <iact:property name="dataType"/>
    <iact:actionData xml:id="d12">
      <inkml:trace xmlns:inkml="http://www.w3.org/2003/InkML" xml:id="stk12" contextRef="#ctx0" brushRef="#br0">19049 8684 0,'-22'-23'73,"-23"23"-67,-21 0 4,22 0-4,-1-22 4,-21 22-2,22 0 0,-1 0 0,1-22 0,22 22 1,0 0-2,0 0 7,-1 0 9,1 0 16,0 0-27,0 0 2,0 22 4,22 0-13,0 1 6,-22-1-6,22 0 6,0 0-6,0 22 5,0 1-4,0-23 5,0 22-2,0-22-2,22 45-1,0-67 4,0 44-5,0-22 3,0 45 5,1-45-5,-23 0 0,44 22-3,-44-22 27,22 0 23,0 1-29,23-1-12,-1-22 6,-22 0-13,0 0-3,22 0 7,1 0 0,-1 0-9,0 0 12,-22 0-9,23 0 0,-1 0 4,-22 0 8,23 0-11,-23 0 4,0 0-4,22 0 2,-22-22 9,0-1-2,1 1 2,-23 0-10,0 0 1,0 0-1,0 0 1,0 0 2,0-23 5,-23 23-3,1 0-8,0 0 4,0 0 1,-22 22-1,22-23-1,-1 23 1,1-22 2,0 22 4,0-22-4,0 22 5,0 0-6,-1 0 7,1-22-1,0 22 57</inkml:trace>
    </iact:actionData>
  </iact:action>
  <iact:action type="add" startTime="115981">
    <iact:property name="dataType"/>
    <iact:actionData xml:id="d13">
      <inkml:trace xmlns:inkml="http://www.w3.org/2003/InkML" xml:id="stk13" contextRef="#ctx0" brushRef="#br0">19846 7288 0,'22'0'168,"1"0"-136,-23-22-24,22 22 67,0 0-61,0 0-7,0 22 44,0-22-30,1 22-2,-23 0-3,22 23-1,-22-23-9,0 0 4,0 22-4,0-22 10,0 0-6,0 1-2,0-1 6,0 0 10,-22 0-15,-1-22 33,23-22 116,23-22-150,-1 21 8,22 1 0,-22 22 16,0-22 71,0 22-92,1-22 0,21 22 5,-22 0 3</inkml:trace>
    </iact:actionData>
  </iact:action>
  <iact:action type="add" startTime="117425">
    <iact:property name="dataType"/>
    <iact:actionData xml:id="d14">
      <inkml:trace xmlns:inkml="http://www.w3.org/2003/InkML" xml:id="stk14" contextRef="#ctx0" brushRef="#br0">19913 7089 0,'-22'22'23,"-1"-22"-7,1 44-2,0-22 9,0-22-13,22 22-1,0 1-1,0-1 6,0 22-6,0-22 0,-22 22-1,22-21 2,0-1 0,0 0-3,0 0 2,0 0 2,0 0-2,0 23-1,22-45 1,0 22 1,-22 22-3,22-44 5,-22 22-5,45 0 5,-45 1-6,22-23 6,-22 22-8,22-22 14,0 0 24,0 22-33,0-22 7,-22 22-6,23-22-1,-1 0 1,0 0 5,0 0-6,0 0 2,0 0 0,23-22-4,-1 22 9,-22-22 3,0 22-13,0-22 3,0 22 6,-22-23-2,45 23-4,-45-22-1,22 22 16,-22-22-22,0 0 8,0-22-1,22 21 0,-22 1 0,0-22 0,0 0 1,0 22-2,0-1 2,0 1-4,0-22 3,0 22 8,-22 0-7,0 0 17,0-1-5,-1 23-4,1 0 0,0-22-11,0 0 2,0 22 0,0-22 3,0 22-6,22-22 3,-23 22 2,23-22-2,-22 22 78,0 0-68,0 0 36,0 0-30</inkml:trace>
    </iact:actionData>
  </iact:action>
  <iact:action type="add" startTime="147910">
    <iact:property name="dataType"/>
    <iact:actionData xml:id="d15">
      <inkml:trace xmlns:inkml="http://www.w3.org/2003/InkML" xml:id="stk15" contextRef="#ctx0" brushRef="#br0">19536 7886 0,'22'0'202,"1"0"-196,-1 0 14,0 0 18,0 0-17,0 0-4,0-22 17,0 0-21,1 22-5,-1-22 1,-22-1 89,0 1-83,0 0-8,0 0 11,-22 22-13,22-22 6,-23 0 18,1 22 30,0 0-51,0 0-3,-22 0 6,22 0 0,-23 0-1,23 0 5,0 0-7,0 0 1,0 0 0,-1 0 7,1 0 8,0 0-16,0 22 7,22 0-5,0 0-3,-22 0 0,22 0 17,0 1-16,0-1 9,0 0-1,0 0-1,22 0-6,0-22-1,22 22 1,1 1-1,-1-23 6,-22 22-4,0-22-2,23 0 6,-23 0 5,0 0 50,0 0-60,-22-45-2,0 1 4,0 22-6,0 0 3,0-23 1,0 23-2,22 0 10</inkml:trace>
    </iact:actionData>
  </iact:action>
  <iact:action type="add" startTime="149616">
    <iact:property name="dataType"/>
    <iact:actionData xml:id="d16">
      <inkml:trace xmlns:inkml="http://www.w3.org/2003/InkML" xml:id="stk16" contextRef="#ctx0" brushRef="#br0">19603 7886 0,'0'-22'126,"0"0"-119,0 0 13,0-1-8,0 1-4,44 22 11,45-22-11,-45 22 5,-22 0-2,22 0-5,1 0 2,-1 0 0,0 0 2,1 0-4,21 0 1,0 22 2,-43 0-2,21 1 3,22 21 0,-21 0 3,-23-22-6,22 23 1,0-23 1,-21 0-1,21 22 0,0-22 0,-22 23-2,23-45 4,-23 44-2,0-22 0,44 0 0,-44 0-1,23 23 3,21-23-4,-44 0 4,23 22-4,-1-44 1,22 23 4,-21-1-5,21 0 4,-22 0 0,23 22-4,-1-44 5,1 22-6,21 1 2,-21-1 2,21-22-3,-21 22 4,-1-22-2,1 0-2,21 0 4,1 0-5,0 0 5,-45 0-1,22 0-3,-21 0 2,-1 0 2,0 0-2,1-22-2,-1 0 5,0 22 2,0-23-5,1-21 0,-23 44 2,22 0 0,-22-22-5,0 0 2,45 22 2,-45-22-1,0 22-1,23-22 2,-23 22-1,0-23 0,0 23-1,0-22 2,0 22-1,23-22 7,-23 0-6,22 0-3,0 0 5,-22 22-3,23-45 0,-1 23 1,-22 22-2,22-22-1,1 0 4,-1 22 6,-22-22-10,23 0 10,-23 22-8,0 0 0,0-23-1,0 1 10,22 22-7,-21 0-4,-1 0 10,-22-22-8,22 22 7,22 0 130,-22 0-136,0-22-1,23 22 0,-1-22 1,-22 22-2,0 0 2</inkml:trace>
    </iact:actionData>
  </iact:action>
  <iact:action type="add" startTime="151279">
    <iact:property name="dataType"/>
    <iact:actionData xml:id="d17">
      <inkml:trace xmlns:inkml="http://www.w3.org/2003/InkML" xml:id="stk17" contextRef="#ctx0" brushRef="#br0">23612 7886 0,'44'0'26,"-22"0"-22,22 44 5,1-21 1,43 21 3,-65-44-11,-1 22 9,0 0-8,0-22 15,0 22 127,-22 45-105,-22-45-35,0 44 5,22-21-3,-22-1 0,0-22 1,22 22 1,0-21-2,0-1 1,0 0 25</inkml:trace>
    </iact:actionData>
  </iact:action>
  <iact:action type="add" startTime="152231">
    <iact:property name="dataType"/>
    <iact:actionData xml:id="d18">
      <inkml:trace xmlns:inkml="http://www.w3.org/2003/InkML" xml:id="stk18" contextRef="#ctx0" brushRef="#br0">24631 7908 0,'0'22'33,"0"45"-27,0 21 2,0-21 0,22 44-1,0-23 2,22 23-1,-22-67-1,1 23 2,-1-1-1,22-21 0,-22-1 0,0 0 0,23-22-1,-45 0 2,44 1-2,-22-23 4,0 22-5,45-22 5,-23 22-3,0-22 1,1 0-6,-1 0 10,0 0-10,0 0 11,23 0-12,-1-22 12,-21 0-11,-1-23 11,0 23-12,0-44 9,-21 21-7,21 1 5,0-22-2,-44-1 4,22 1-2,-22 21-5,23 1 6,-23 0-5,0 22 3,0-23 0,0 23 2,0 0-2,0 0-1,0 0 9,0 0-7</inkml:trace>
    </iact:actionData>
  </iact:action>
  <iact:action type="add" startTime="153030">
    <iact:property name="dataType"/>
    <iact:actionData xml:id="d19">
      <inkml:trace xmlns:inkml="http://www.w3.org/2003/InkML" xml:id="stk19" contextRef="#ctx0" brushRef="#br0">25605 8307 0,'0'-22'58,"0"0"-50,22-1-2,0-21 1,1 44 4,-1-22-2,0 0-2,-22 0-2,22 22 6,-22-22-6,22 22 3,0 0 10,1 0 5,21 0-3,-22 0-3,22 0-15,1 0 6,-23 44 3,44-22-3,-44 22-2,0-22 5,1 1-7,-1-1 4,0 0 11,-22 0-14</inkml:trace>
    </iact:actionData>
  </iact:action>
  <iact:action type="add" startTime="157207">
    <iact:property name="dataType"/>
    <iact:actionData xml:id="d20">
      <inkml:trace xmlns:inkml="http://www.w3.org/2003/InkML" xml:id="stk20" contextRef="#ctx0" brushRef="#br0">26757 9902 0,'44'0'42,"1"0"-35,21 0-2,0 0 3,45 0 4,22 0-8,0 0 9,0 0-7,22-22 0,0 22 1,-22-22 5,-22 22-9,-1-45 6,-43 45-1,-1 0 1,1 0-1,-1 0 0,-22 0 0,23 0-1,-1 0 2,-21 0-1,-1 0 0,-22 0-1,22 0 2,1 0-1,-1 0 0,0 0 0,1 0 1,21 0-3,-22 0 4,1 0-3,21 0 3,1 0-4,-1 0 1,0 0 3,23 0 1,44 0-6,-67 0 1,45 0 2,0 0 2,-22 0-4,-23 0 2,23 0 2,-45 0-2,22 0 0,-21 0 0,21 0 0,-22 0-1,-21 0 0,-1 0 3,0 0-2,0 0 0,0 0 1,0 0-4,0 0 21,1 0-20,-1 0 5,0 0 2,0 0-5,0 0 17</inkml:trace>
    </iact:actionData>
  </iact:action>
  <iact:action type="add" startTime="159664">
    <iact:property name="dataType"/>
    <iact:actionData xml:id="d21">
      <inkml:trace xmlns:inkml="http://www.w3.org/2003/InkML" xml:id="stk21" contextRef="#ctx0" brushRef="#br0">27111 9282 0,'0'0'2,"89"0"1,44 0 5,-22 0 0,44 0 0,-22 0 1,22 0-2,22 0 1,-22 0 0,22 0 0,-22 0 3,-22 0-6,0-23 6,-22 23-3,44-22-3,-111 22 3,89 0 3,-67 0-6,23 0 6,-23-22-2,-21 22-2,21-22 3,-22 22-4,1-22 4,-1 22-4,22 0 4,-21 0-3,-23-22 3,0 22-8,45 0 7,-45-22-1,0 22 0,22 0 0,0 0 0,-21 0-1,-1 0 2,0 0-1,0 0 7,0 0-6,0 0-1,0 0 0,1 0 8,-1 0-9,0 0 1,22 0 3,-22 0 2,1 0 4,-1 0-11</inkml:trace>
    </iact:actionData>
  </iact:action>
  <iact:action type="add" startTime="161863">
    <iact:property name="dataType"/>
    <iact:actionData xml:id="d22">
      <inkml:trace xmlns:inkml="http://www.w3.org/2003/InkML" xml:id="stk22" contextRef="#ctx0" brushRef="#br0">29149 8174 0,'22'0'119,"-22"-22"-104,0 0 5,-22 22-8,0-22-3,0-1 15,0 1-8,0 0-2,-1 0-6,-21 22 2,44-22-4,-22 0 4,-22 22-2,21-22 6,1 22-4,0 0 0,0 0-3,0 0-1,0-23 4,0 23-4,-1-22 5,-21 22-1,0 0-5,0 0 6,21 0-6,1-22 1,-22 22 4,22-22-1,0 22-2,-23 0 1,1 0 0,22 0 0,0 0-1,-45 0 1,23 0-1,22 0 3,-22 0-2,-1 0 0,1 0 0,-22 0-3,21 0 6,1 0-5,0 0 5,-1 0-5,23 0 1,-44 0 2,44 0 2,-23 0-6,23 0 2,0 0 1,-22 0 2,-1 22-4,23-22 4,-22 0-4,22 0 2,0 22 0,-23 0 0,23-22 2,0 23-4,-22-1 4,22-22 6,-1 0 8,1 22-8,0 0-1,0 0 1,22 0 7,-22 0-12,22 1-4,0-1 10,0 0-12,0 0 5,0 0-4,0 0 2,0 0 1,0 1 7,0-1-8,0 0 0,22 0-1,-22 0 9,44 23-5,-22-23 2,1 0 3,-1 0 0,0-22-8,22 22 10,-22 0-4,0-22 2,1 0 0,-1 0 1,0 0-8,0 0-3,22 0 2,-21 0 1,-1 0-1,0 0 1,44 0-2,-44 0 3,1 0-5,-1 0 7,0 0-7,0 0 3,0 0 0,0 0 0,0 0-1,1 0 1,-1 0 2,0 0-2,0 0 0,22 0 0,-21 0-2,-1 0 4,22 0-2,-22 0 0,0 0 0,0 0 0,1 0 0,-1 0-2,0 0 5,0 0-4,22 0 2,-22 0-2,1 0 3,-1 0-4,22 0 4,-22 0-4,22 0 0,1 0 12,-23 0-4,22 0 3,-22 0-2,45 0 3,-45 0 6,-22-22-17,22 22 2,0 0-3,0 0 2,-22-22 2,23 22 0,-1 0-6,0-22 13,0 22 6,0-22-7,0 22-5,-22-22-4,22 22-1,1-23 12,-1 23-2,0 0 14,-22-22-22,22 22 26,0 0-2,-22-22-17,22 22 3,1-22-11,-1 0 42,0 22 20</inkml:trace>
    </iact:actionData>
  </iact:action>
  <iact:action type="add" startTime="164415">
    <iact:property name="dataType"/>
    <iact:actionData xml:id="d23">
      <inkml:trace xmlns:inkml="http://www.w3.org/2003/InkML" xml:id="stk23" contextRef="#ctx0" brushRef="#br0">30500 7443 0,'-22'0'129,"22"-66"-118,0-1-7,0-21 2,0 43 5,0-43-3,-22 21 0,0 1 0,22-1 0,-22 1 5,22 22-11,-22 21 9,-1 1-8,23 0 8,0 0-6,-22 0 11,0 0 3,0 22-14,22-45 5,-22 45-4,0-22 2,-1 0 0,1 0 3,-22 0-5,22 0 5,-22-1-6,21 23 2,1-22 2,0 22-1,0-22 0,0 0 0,0 22 0,-23-22 1,1 0 7,0 22-9,-1-23 0,-21 1 2,44 22 0,-22-22 0,21 22-2,-43 0 1,44 0 0,0 0-2,0-22 4,-1 22-4,1 0 4,-22 0-4,22 0 17,-23 0-22,23 0 13,0 0-10,-22 0 2,22 0 3,0 0 0,-1 0-1,-21 0 0,-22 0-2,21 0 4,1 0-2,0 0 0,-1 22 0,1-22 0,22 0 0,-22 22 0,22-22 1,22 22-2,-45-22 2,23 23-2,0-1 7,-22 0-6,22 22 8,-1-44-6,1 22 1,0 1-8,22-1 7,-22 0 5,22 22-6,0-22-2,0 0 0,0 23 3,0 21-4,0-21 4,0-1-2,22 22-2,22 1 4,-21-1-1,21 1-1,-22-23 0,22 0 0,-44 1-1,45-1 3,-23 0-4,0 0 0,0-21 5,0 21-1,22 0-4,-44-22-1,23 23 6,-1-23-4,0 0 2,-22 0-2,22 0 2,0 0-2,0 1 7,1-1-3,-1 22-3,22 0 7,-22-22 1,0 1-7,0-1-1,-22 0 1,23-22-3,-23 22 5,44 0-6,-22-22 22,-22 22-22,22-22 1,0 0 2,0 0 2,1 0 5,21 23-6,-22-23-1,0 22-2,23-22 2,-1 0 1,-22 0-1,0 0 0,22 0 0,1 0-1,-23 0 2,0 0 0,22 0-3,-22 0 4,1 0-4,-1 0 5,0 0 5,0 0-11,0-22 3,0 22 12,1 0-8,-1-23-1,0 23-3,0-44-3,22 22 7,-22 0 1,23-23-5,-23 45-1,22-44 4,-22 0 2,0 0-5,-22-1 10,0 1-12,23 0 4,-1-1-4,-22 23 4,0 0-3,22-22 0,-22 22 3,22 22-2,-22-23 0,0 1 7,0 0 0,0 0-6,22 0 15,-22 0 1,22 0-19,1-1 10,-23 1 0</inkml:trace>
    </iact:actionData>
  </iact:action>
  <iact:action type="add" startTime="166765">
    <iact:property name="dataType"/>
    <iact:actionData xml:id="d24">
      <inkml:trace xmlns:inkml="http://www.w3.org/2003/InkML" xml:id="stk24" contextRef="#ctx0" brushRef="#br0">27931 6203 0,'-22'0'23,"0"0"-14,-23 0-1,23 0 2,0 0 4,-22 0-4,22 0 7,-23 22-10,23 0 9,-22-22-1,44 22-9,-22-22 2,0 22 1,-1 0-1,-21 23 0,22-23-1,-22 22 3,-23 23-2,45-45 0,-22 22-1,44 22 2,-22-43-1,-1 43-1,1-44 0,22 23 3,0-1-2,0-22 0,0 0 1,0 22-2,0-21 3,0-1-5,0 22 3,0 0 1,0 1 2,0-23-7,0 22 4,0-22 1,0 23 0,0-23-2,0 0 0,0 22 2,0-22 6,0 0-5,0 1-3,0-1 2,0 0 7,0 0-2,22 0-7,1-22 2,-23 22 1,22-22-3,-22 22 3,22-22 3,0 23-4,0-23 3,-22 22-7,22-22 1,23 0 3,-1 0 15,-22 0-8,0 0 0,23 0-7,-23 0 6,0 0 2,0 0-11,0 0 4,0 0 7,0 0-4,1 0 13,-1 0-11,0 0 2,0 0-11,0 0 4,22 0-4,-21-45 2,-23 1 0,22 0 0,0 22 2,0-45-4,0 45 11,-22 0-10,22 0 5,1 22-8,-23-22 5,0 0-2,22 22 5,-22-23-6,22-21 0,0 22 14,-22 0-15,0-23 3,22 23-1,-22 0 1,0 0 0,0 0 0,0 0 1,0 0 6,0-1-7,0 1 0,0-22 8,0 22-7,0 0-1,-22 0 0,0-23 0,0 1 7,22 22-5,-22 0 0,-23-45-4,45 23 9,-22 22-3,0-45-9,22 45 5,-44-22 0,44 22 8,-23-1-8,1 1 0,22 0 10,-22 0-2,22 0 87</inkml:trace>
    </iact:actionData>
  </iact:action>
  <iact:action type="add" startTime="176328">
    <iact:property name="dataType"/>
    <iact:actionData xml:id="d25">
      <inkml:trace xmlns:inkml="http://www.w3.org/2003/InkML" xml:id="stk25" contextRef="#ctx0" brushRef="#br0">19182 12139 0,'22'0'81,"22"0"-77,-22 0 7,23 0-2,-23 0-2,44 0 3,-21-22-7,-23 22 5,0 0 3,44-22-6,-43 0 3,-1 22 10</inkml:trace>
    </iact:actionData>
  </iact:action>
  <iact:action type="add" startTime="176872">
    <iact:property name="dataType"/>
    <iact:actionData xml:id="d26">
      <inkml:trace xmlns:inkml="http://www.w3.org/2003/InkML" xml:id="stk26" contextRef="#ctx0" brushRef="#br0">19603 11984 0,'22'-22'134,"-22"0"-124,22-23-5,0 45 3,-22-22 1,22 22-2,-22-22 1,45 0 4,-23 22-8,0 0 13,0 0-9,0 0 6,0 0-4,0 0-2,1 0 0,-1 0 1,0 0-3,0 44 4,-22-22-2,22 23 0,-22-1 0,0 0 0,0-22 1,0 1-2,-22 43 2,-22-44 4,44 0-5,-45 1 0,134-46 179,44 1-179,22 0 3,-66 0-9,-23 22 7,1-22 2,-23 22-7,-22 0 4,-44-22 128,-45-1-127</inkml:trace>
    </iact:actionData>
  </iact:action>
  <iact:action type="add" startTime="177848">
    <iact:property name="dataType"/>
    <iact:actionData xml:id="d27">
      <inkml:trace xmlns:inkml="http://www.w3.org/2003/InkML" xml:id="stk27" contextRef="#ctx0" brushRef="#br0">20311 11563 0,'-44'0'32,"22"22"-26,-44 0 4,66 1-2,-23-23 0,23 22 0,-22-22-2,22 22 50,22-22-48,45 0-1,21 22 0,1 0 2,-67-22 0,23 22 2,21-22-6,-44 23 12,0-23-10,0 22 2,23 0-3,-45 0 2,22 0 8,-22 22-6,0-21-3,0-1 0,0 0 10,0 0 8,0 0-17,-22-22 18,-23 0-14,1 0 9,22-22-16,-22 0 1,22 0 4,-1 0 6,1-1-9,22-21 0,0 0 11,0 22-11,0-23 0,22 23 26,1 0 71,-1 22-80,0 67-17,0-23 2,22 0-1,-22-22-1,-22 23 2,45-23 0,-45 0-3,22-22 3,0 0 33,0 0-33,0 0 4,23 0-5,-1-22 0,-44 0 0,22-1 1,0-21-3,-22 22 1,0-22 3,0-1-3,0 23 1,-22-22 1,-44-23-2,43 23 2,-21 22-1,22-22 0,0 22-1,22-1 1,-22 23 0,22-22 8,-45 22 0,23 0 11,0 0-21,0 0 1,22 22 1,0 1 5,-22-1 54</inkml:trace>
    </iact:actionData>
  </iact:action>
  <iact:action type="add" startTime="179133">
    <iact:property name="dataType"/>
    <iact:actionData xml:id="d28">
      <inkml:trace xmlns:inkml="http://www.w3.org/2003/InkML" xml:id="stk28" contextRef="#ctx0" brushRef="#br0">20577 10987 0,'45'67'41,"-23"-23"-29,-22-22-6,44 22 5,-22-21-9,-22-1 12,22-22-12,-22 22 6,22-22 12,23 0 8,-23 0-12,0-22-6,-22-23-4,0 23 3,22-22-1,-22 0-1,0 22 11,-22-1-4,0 23 2,0 0-7,0 0-2,-23 0 9,-21 0-7,44 0-2,-45 0 2,23 0-2,22 0 1,-45 23 1</inkml:trace>
    </iact:actionData>
  </iact:action>
  <iact:action type="add" startTime="179895">
    <iact:property name="dataType"/>
    <iact:actionData xml:id="d29">
      <inkml:trace xmlns:inkml="http://www.w3.org/2003/InkML" xml:id="stk29" contextRef="#ctx0" brushRef="#br0">21242 11430 0,'0'0'4,"-22"22"1,22 23 9,0-1-4,0 0-4,0 1 3,0-1 1,0-22-4,0 0 5,0 0-9,22 23 11,0-23-9,0-22 3,-22 22 2,22-22-1,-22 22 1,22-22 7,-22 22 0,22-22-1,1 0-7,-1 0 2,0 0-4,0 0 4,0 0-2,23 0 8</inkml:trace>
    </iact:actionData>
  </iact:action>
  <iact:action type="add" startTime="181936">
    <iact:property name="dataType"/>
    <iact:actionData xml:id="d30">
      <inkml:trace xmlns:inkml="http://www.w3.org/2003/InkML" xml:id="stk30" contextRef="#ctx0" brushRef="#br0">20887 6358 0,'0'-23'184,"0"1"-160,0 0-2,-22 22-8,0 0 4,0-22-10,0 22 8,0 0-8,-1-22 16,1 22 2,0 0-12,0 0-5,22-22-3,-22 22 7,0 0 4,0 0-6,-23 0 4,23 0 41,0 0-37,0 0-12,0 0 7,0 22-2,-1-22 0,1 0 9,0 22-18,0-22 5,22 22 0,-22 0 6,0 0-12,-1 1 14,1 21-7,0 0 6,0-22-7,22 1 0,-22 21 0,22-22 0,0 0 1,0 0 6,0 0-7,0 1 3,0 21 5,0-22-11,0 22 12,0-21-2,0-1-7,0 0 1,0 0-2,0 0 1,0 0 1,0 0-1,0 1-1,0 21 2,22 22-2,-22-44 2,22 23-2,0 21 1,-22-44-1,22 45 3,-22-23-3,23 0 3,-1-21-3,-22 21 2,0 0-2,22-22 3,0 0-4,-22 23 4,22-1-3,0-22 3,-22 23-5,23-23 6,21 22-6,-44-22 2,0 0 0,22 0 4,0 1 11,0-23-13,-22 22-1,22 0-2,1 0 12,-1-22-10,-22 22-1,22 0 2,0 1-1,0-23-1,-22 22 2,22 0 0,23-22-2,-23 22 9,0-22-9,22 22 3,0 0 4,1 0-6,-23 1 9,0-1-9,0-22 0,0 22 1,1-22 6,-1 0 17,0 0-14,0 0-1,0 0-10,0 0 3,23 0 1,-23 0 16,0 0-22,0 0 6,-22-22 0,22 0-6,-22-1 3,44-21 2,-44 22-4,23 0-1,-1 0 3,-22 0 0,22-1 9,0 1-9,-22 0 18,0 0 3,0 0-10,0 0-6,0-1-4,0 1 14,0 0-13,0 0-4,0-22 4,0 22 5,0-1-8,0 1 1,-22 0 2,0 0 5,22 0-8,0 0 2,0-1 1,-22-21 3,-1 0 7,1 22-7,22-23-7,0 23 11,0-22-9,-22 0 9,0-1-9,22 23 16,0 0-9,0 0-7,-22 22 1,22-22-1,-22 0 15,22-1-7,0 1-4,-22 22-6,22-22 0,0 0 4,0 0-4,-23 0 2,1 22 5,22-22-10,0-1 5,0 1 0,-22 22 1,22-44-2,-22 22 9,22 0-8,0 0 1,-22-23 6,22 23 2,0 0-1,0 0-8,-22 0 1,22-1 8,0 1-11,0 0 10,0 0 0,-22 22-5,22-22 1,-23-22 21,23 21-16,0 1 16,0 0-10,-22 0 16,22 0-7,-22 22-20,0-45-1,0 23 5,22 0 0,-22 0-8,22 0 24,0 0-24,-23 0 153</inkml:trace>
    </iact:actionData>
  </iact:action>
  <iact:action type="add" startTime="190503">
    <iact:property name="dataType"/>
    <iact:actionData xml:id="d31">
      <inkml:trace xmlns:inkml="http://www.w3.org/2003/InkML" xml:id="stk31" contextRef="#ctx0" brushRef="#br0">18850 17123 0,'22'0'75,"0"0"-47,0 0-2,0 0-18,0 0-3,0 0 14,1 0-13,-1 0 2,0 0 1,22 0 5,-22 0-3,1 0-6,-1 0 7,0 0-7,0-22 1,22 22 4,-22 0-2,23 0 8,-23 0-8,22 0 7,-22 0-6,0 0 8,1 0-9,21 0 0,-22 0 0,0 0-2,0 0 4,45 0-2,-45 0 1,0 0-2,0 0-1,23 0 4,-23 0 4,44 0-1,-44 0-9,0 0 3,23 0 1,-1 0 1,-22 0-3,0 0 4,23 0-2,-23 0 0,22 0 0,-22 0 0,0 0-1,23 0 2,-23 0-1,22 0 0,-22 0 1,23 0-2,21 0 2,-22 0-1,1 0 1,21 0-4,-22 0 3,23 0 2,-1 0 0,1 0-5,-23 0 6,45 0-5,-23 0 1,-22 0 0,1 0 2,21 0-2,-22 0 2,23 0-2,-23 0 2,0 0 0,1 0-3,-1 0 3,-22 0-1,23 0 0,-23 0 0,22 0 1,-22 0-1,22 0 0,-21 0-2,-1 0 4,22 0-4,0 0 2,-22 0 1,23 0 7,-23 0-4,0 0-9,0 0 7,23 0-2,-23 0 0,0 0 0,44 0-1,-44 0 0,1 0 2,-1 0-2,0 0 1,0 0 1,0 0-2,45 0 2,-45 0 8,22 0-9,-22 0 1,0 0-4,1 0 7,-1 0 10,0 0 256,0 0-262,0 0 19</inkml:trace>
    </iact:actionData>
  </iact:action>
  <iact:action type="add" startTime="193919">
    <iact:property name="dataType"/>
    <iact:actionData xml:id="d32">
      <inkml:trace xmlns:inkml="http://www.w3.org/2003/InkML" xml:id="stk32" contextRef="#ctx0" brushRef="#br0">20577 14199 0,'-22'-22'29,"0"22"-12,0 0 31,0 0-28,0 0-7,-1 0-6,-21 0 1,22 0 8,-22 0-7,21 0 1,-21 0 4,22 0 4,-22 0-10,22 0 7,-23 0-8,1 0 8,-22 22 1,43 0-5,1 0-5,-22 1 4,44-1-3,-44 0-1,44 0 2,-23 0 4,1 0-6,22 1 5,-22 21-6,22-22 3,0 0-2,0 22 4,0 1-2,0-23-2,0 0 2,0 22 2,0-22-3,22 23 2,-22-1-1,45 0 0,-1 1 7,-44-23-7,0 0-1,22 0 3,0 0-3,0 0 3,1 1-4,-23-1 1,22-22 2,0 22 2,0 22-5,0 0 16,0-21-5,0-23-10,1 44 2,21-22 17,-44 0-10,22 0-10,0-22 1,0 23 1,23-23 3,-23 0-6,-22 22 6,44-22-5,-22 22 1,0-22 2,1 0 2,21 0 1,-22 0 5,0 0-2,0 0-6,0 0 14,1 0-6,-1 0-10,0-22 2,-22 0-1,0-45-1,0 23 2,0-23-2,0 23 3,0-22-3,0 21 0,-22-43 3,0 43 0,22 23-4,-23-22 0,1 0 2,22-1 17,-44 23-17,44 0 0,0 0 8,0 0 0,0 0-8,-22-1-1,22 1 33,-22 22-30,22-22 13,0-22 2,0 22-11,0 0-6,0-1 2,0 1-3,0 0 0,0 0 1,0 0 0,0 0 2,0-1-4,0 1 12,0 0 127</inkml:trace>
    </iact:actionData>
  </iact:action>
  <iact:action type="add" startTime="200519">
    <iact:property name="dataType"/>
    <iact:actionData xml:id="d33">
      <inkml:trace xmlns:inkml="http://www.w3.org/2003/InkML" xml:id="stk33" contextRef="#ctx0" brushRef="#br0">29681 14243 0,'0'-22'129,"-45"22"-124,1-22 7,0 0-3,22 22-6,-45 0 5,45-22 0,0 22 0,-22 0 0,-1 0 0,23 0 0,0 0 1,0 0-2,-22 0 1,21 0 0,1 0 0,-22 0 0,-22 0 1,66 22-1,-45-22 0,23 22 0,-22 0 1,-1 23 6,1-23-5,44 0-3,-22-22-1,22 22 4,-22-22 0,0 44-4,0-44 5,-1 23-5,1-1-1,0 22 11,0-22-8,22 0 1,0 23-1,-22-23 0,0 22-1,22 0 2,0-22-1,-22 1 0,22-1 0,-23 22 0,23-22 8,-22 0-7,0 23 7,0-23-1,22 0-5,-22 0 0,0 22-7,-1-44 5,23 23 3,-22-1 0,0 0-8,-22 22 14,44-22 0,-22-22-11,22 22 11,-22-22-11,22 23 21,0-1-13,-23-22-7,23 22 10,0 0 3,-22 0-16,0 0 14,22 1-5,0-1-4,-22 0 6,22 0 2,-22 0-9,22 0 26,0 0-18,-22-22-8,22 45 7,0-23 9,0 0-18,-22 0 2,22 0 8,-23 1-5,23-1 13,0 0-17,0 0 15,0 0-5,0 0-1,0 0 7,0 1-5,0-1-1,0 0-12,23 0 27,-23 0-15,22 22-2,0-21 17,0-1-16,0 0 0,0-22-8,0 22 0,1 0 17,-1 0 9,0 1-4,0-23-7,0 0 27,0 0-36,23 0 2,-23 0 0,22 0-7,-22 0-1,23 0 1,-23 0-2,44 0 3,-22 0-4,1 0 1,-23 0 1,0 0 4,22 0-6,-22 0 10,23-23-8,-23 23-2,22-22 2,1-22 2,-23 22-1,22 0-1,-22-1 0,0-21-1,23 22-1,-23 0 2,0-45 3,0 67-5,-22-22 0,22 0 3,0 0 0,-22-22 0,45-1-2,-45 23 3,44-22-4,-44 22 5,22-23-5,0 1 0,0 0 4,-22 22 1,23-23-8,-1 23 7,0-22 0,0 0 2,0-1-11,0 1 6,0 22 2,-22 0-1,23 0 0,-1-23-1,0 23 10,0-22-9,-22 22 0,22 0 1,-22-23 15,0 23-10,22 22-6,-22-22 2,0-22 1,22 44-6,-22-45 1,0 23 12,0 0-4,0 0 38,0 0-48,0 0 23,0-1-18,0 1 14,0 0-10,0 0 3,0 0 1,0 0 1,0 0-13,0-1 11,0 1-8,0 0 8,0 0-8,0 0 0,0 0 8,0-1 1,0 1 0,-22 22 0,22-22-10,-22 0 20,0 0 16,0 0-10,0 22-7,22-22-21,-22 22 22</inkml:trace>
    </iact:actionData>
  </iact:action>
  <iact:action type="add" startTime="234575">
    <iact:property name="dataType"/>
    <iact:actionData xml:id="d34">
      <inkml:trace xmlns:inkml="http://www.w3.org/2003/InkML" xml:id="stk34" contextRef="#ctx0" brushRef="#br0">10322 13224 0,'22'0'73,"0"0"-68,0 0 6,23 0 0,-1 23-9,0-23 9,1 0-6,-1 22 3,22-22 0,-21 22 1,-1-22-2,0 0 2,23 0-3,-45 0 3,22 0-1,45 22 0,-67-22 1,22 0-1,1 0 0,-23 22-1,44-22 3,-44 0-2,0 0 1,1 0-2,21 0 3,-22 0-4,22 0 0,-22 0 1,23 0 2,-1 0 0,-22 0-1,0 0 0,45 0 0,-45 0 0,22 0-1,-22 0 3,23 0-2,-1 0-2,22 0 4,-43 0-2,43 0-2,-44 0 2,45 0 1,-45 0-1,22 0-1,0 0 3,-21 0-3,-1 0 0,0 0 2,0 0 1,0 0-4,22 0 11,-21 0-1,-1 0 0,0 0-8,0 0 0,0 0 0,0 0 0,23-22 7,-45 0-8,22 22 1,0-22 2,0 22-2,-22-22 0,22-1 6,-22 1 14,22 22-22,-22-22 10,23 22-5,-1-22 1,-22 0-5,22 22 7,0-22-2</inkml:trace>
    </iact:actionData>
  </iact:action>
  <iact:action type="add" startTime="260975">
    <iact:property name="dataType"/>
    <iact:actionData xml:id="d35">
      <inkml:trace xmlns:inkml="http://www.w3.org/2003/InkML" xml:id="stk35" contextRef="#ctx0" brushRef="#br0">4475 14221 0,'0'0'5,"0"-22"-1,22 22 2,0-22 2,0 22 0,22-22-1,-22 22 51,1 0-52,-1 0 11,0 0-8,0 22-2,0-22 0,-22 22 2,0 0 9,0 0-13,0 1 6,0-1-6,0 0 6,0 22-3,-22-44 0,22 22-2,-22-22 4,-45 23 0,45-1-4,-44-22 0,22 22 1,-1-22 7,-21 0-12,-1 0 12,1 0-12,22 0 9,-1 0-3,23 0 0,0 0 0,0 0 7,0 0-9,0 0 12,-1 0 21,1 0 8,22 22-36,-22-22 13,0 0 0,0 0-16,0 0 16</inkml:trace>
    </iact:actionData>
  </iact:action>
  <iact:action type="add" startTime="261855">
    <iact:property name="dataType"/>
    <iact:actionData xml:id="d36">
      <inkml:trace xmlns:inkml="http://www.w3.org/2003/InkML" xml:id="stk36" contextRef="#ctx0" brushRef="#br0">3921 14376 0,'0'23'105,"0"-1"-95,0 22 2,22-22-4,22 0 9,-22-22-11,23 22 2,-23-22 0,0 23 0,0-23 2,22 22-4,-21-22 11,-1 22-10</inkml:trace>
    </iact:actionData>
  </iact:action>
  <iact:action type="add" startTime="262600">
    <iact:property name="dataType"/>
    <iact:actionData xml:id="d37">
      <inkml:trace xmlns:inkml="http://www.w3.org/2003/InkML" xml:id="stk37" contextRef="#ctx0" brushRef="#br0">3611 14974 0,'0'-22'49,"-45"-22"-44,1-22 2,-45-1 1,23 23 4,-23-1-7,67 23 2,-22 0 0,22 22 1,0 0 2,-23 0-2,23 0 6,0 0-3,-22 0-4,0 22 2,-1 23-2,23-23 3,-22 22-5,-1 0 7,23-21-7,22-1 3,-22 44 1,22 1-2,0-23 2,0 0-2,0 23 2,44-23-2,-21 22 2,43-21-1,-44-23-2,23 44 4,-1-44-2,-22 1-2,44-1 4,-43 0 4,-1-22-6,0 0 41,0 0-33,0 0-1,22 0-7,1 0 1,-23 0 8,0 0-9,0-22 72,-22 0-70,0-23-3,-44 23 3,-23-22-4,1 22 0,0-23 4,43 45 1,1-22-9,89 22 96,-1 22-90,-22-22-1,1 0 0,-23 23 4,0-23-6,22 22 6,-22-22 5,1 0-10,-23 22 134,0 0-126,0 0-5,0 0 8,0 23 147</inkml:trace>
    </iact:actionData>
  </iact:action>
  <iact:action type="add" startTime="264032">
    <iact:property name="dataType"/>
    <iact:actionData xml:id="d38">
      <inkml:trace xmlns:inkml="http://www.w3.org/2003/InkML" xml:id="stk38" contextRef="#ctx0" brushRef="#br0">3433 15285 0,'45'0'105,"21"0"-98,-21 0 3,21 0-4,-44 0 0,22 22 1,1 0 2,-1 0-2,0 0 8,1 0-13,21 23 13,-44-23-13,0 22 12,23-22-13,-45 0 6,22 1 1,0-23 0,-22 44 2,22-22-2,0 0 0,0 45-2,1-67 5,21 44-5,-44-22 4,44 0-5,-44 0 7,44 0-5,-21-22 3,21 45-4,0-23-1,-22 0 6,45 0-6,-23-22 5,0 22-4,23 1 2,21-1 7,23 0-14,-22 0 7,22-22 0,-1 0 2,-43 0-2,-1 0 0,1 0 0,-23 0 0,-22 0 0,0 0 0,45 0 1,-45 0-4,22-22 7,0 0-8,-21-23 8,21 1-5,0 22 3,23-45-7,-23 45 10,-22 0-7,22-22 5,1 0-9,-1 21 6,-22 1 3,22 0-3,1-22-2,-1 22 1,0-23 1,23 23 3,-45 0-6,0 0 3,22-22 3,1 21-3,-23 1-2,0-22 10,22 22-9,-44 0 3,45 22-4,-23-22 5,0 22-7,0-23 13,-22 1-5,22 22-7,0-22 11,23 0-8,-1 0 7,-22 22 4,-22-22-14,44 22 3,1-23 0,-1 23 10,-22-22-11,45-22 3,-1 22-5,23 0 7,-67 0-4,0-1-4,44 23 4,-43-22 11,-1 0-6,0 22-4,22-22 6,-22 22 11,0 0-11,1-22 49,-1 22-47,0-22-11,0 22 10,0 0 1</inkml:trace>
    </iact:actionData>
  </iact:action>
  <iact:action type="add" startTime="266215">
    <iact:property name="dataType"/>
    <iact:actionData xml:id="d39">
      <inkml:trace xmlns:inkml="http://www.w3.org/2003/InkML" xml:id="stk39" contextRef="#ctx0" brushRef="#br0">7376 14797 0,'22'0'129,"0"0"-123,1 22 4,-1-22 14,0 0 0,-22 23 13,22-23 8,-22 22-29,0 0-13,0 0 6,0 22-1,0-22-1,0 23 2,0-1 0,0 0-1,0 1 0,-44-1-1,44-22 1,0 0 1,-22 0-3</inkml:trace>
    </iact:actionData>
  </iact:action>
  <iact:action type="add" startTime="271559">
    <iact:property name="dataType"/>
    <iact:actionData xml:id="d40">
      <inkml:trace xmlns:inkml="http://www.w3.org/2003/InkML" xml:id="stk40" contextRef="#ctx0" brushRef="#br0">10056 17079 0,'22'0'19,"23"0"-16,-23 0 11,44 0-12,1 0 12,21 0-12,-21 0 7,21 0-1,1 0-1,22 0 4,66 0-3,-22 0 0,22 0 0,0 0 0,1 0-1,-23 0-1,22 0 2,-44 0 1,22 0-2,0 0 3,0 0-5,-22 0 4,0 0-1,0 0-1,-1 0 2,-21 0 2,22 0-7,-67 0 5,23 0-1,-67 0-1,45 0 1,-45 0 1,22 0-2,-22 0 2,0 0-1,1 0 0,-1 0 33,0-22-2,0 22-23,0 0 7</inkml:trace>
    </iact:actionData>
  </iact:action>
  <iact:action type="add" startTime="275495">
    <iact:property name="dataType"/>
    <iact:actionData xml:id="d41">
      <inkml:trace xmlns:inkml="http://www.w3.org/2003/InkML" xml:id="stk41" contextRef="#ctx0" brushRef="#br0">13046 13889 0,'-44'0'49,"22"0"-33,-22 22-11,22-22 4,-1 22-2,-21-22 2,22 0-2,0 0 2,-45 22-2,23 1 2,22-23-1,-22 22 1,-23 0 0,45-22-4,-22 22 3,22 0 8,-1-22-8,1 22 8,22 1-9,-22-23 2,22 22 0,-22-22-1,0 44 8,0-44-9,22 22 2,-45 0-1,45 0 0,-22-22-1,22 23 1,-22 21 0,22-22 1,-22 0 0,22 23-1,0-23-3,-22 22 7,0 22-7,22-43 6,0 21-6,0 0 7,0 0-7,0-21 1,0 21 2,0 22 2,0-21-2,0-1 0,22 22-1,-22-43 2,22 43-2,-22-44 2,22 0-1,-22 23 0,22 21 0,-22-44 1,0 23-2,44-1 0,-21 22 2,-23-21-1,44-23 1,-22 44-2,22-21 0,-44-23 1,45 22 0,-45-22 1,44 45 2,0-23 0,-44 0-1,45-22-3,-23 23 0,22-1 2,-22-22 0,22 22 0,-21-21-1,-1-1 0,22 22 0,0 0 6,-21-22-5,21 1 0,-22-23-2,-22 22 2,44 0-2,1-22 9,-23 0 24,0 0 1,0 0-25,22 0-2,-22-22 3,1 22-10,-23-22 3,22 22-2,-22-23 0,22 1-2,0 0 13,0 22-11,0-22 1,23 22 3,-45-22-4,22 0 0,0 0 9,0-1 8,0 23-17,-22-22 0,0 0 0,22 0-2,-22 0 11,23-23-10,-1 45 9,-22-22-7,0 0 1,0 0-3,0 0 2,0 0-3,-22 0 0,22-1 4,0 1-3,-23 0 2,23 0 2,-22 0-8,22-22 14,0 21-1,0 1-8,-22 0 0,22 0 0,0 0 9,-22 0-10,22-1 1,-22-21 8,22 22 1,0-22-9,0 22-1,0-23 11,0 23-9,0 0-2,0-22-1,0 21 2,0 1 5,0 0-8,0 0 6,0 0-6,0 0 1,0-23 4,0 23-4,0 0 4,0 0 5,0-22-6,0 22 5,-22-23-6,22 23 9,0-22-2,-23 22-6,1-1 0,22-21-2,-22 22 3,0-22-5,0-23 7,22 23-8,-22 22 8,-23-22-7,45-23 2,0 23 2,-22 22-1,0-1 0,22-43 0,0 44 0,-22 0 0,22-23-1,-22 1 1,22 22 1,0 0-2,-22-45 2,0 45 8,22-22-9,-23 0 6,1 21-3,0 1-6,0 22 23,22-22-15,-22 0 12,0 22 32,0-22-25,-1 22-17,1 0-5,-22 0-5,22-22 3,0 22-2,-1 0 8,1 0-8,-22-22 5,0 22-9</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40:26.161"/>
    </inkml:context>
    <inkml:brush xml:id="br0">
      <inkml:brushProperty name="width" value="0.05292" units="cm"/>
      <inkml:brushProperty name="height" value="0.05292" units="cm"/>
      <inkml:brushProperty name="color" value="#FF0000"/>
    </inkml:brush>
  </inkml:definitions>
  <iact:action type="add" startTime="44448">
    <iact:property name="dataType"/>
    <iact:actionData xml:id="d0">
      <inkml:trace xmlns:inkml="http://www.w3.org/2003/InkML" xml:id="stk0" contextRef="#ctx0" brushRef="#br0">27643 10965 0,'66'0'22,"1"0"-14,44 0 0,44 0 1,44 0-2,111 0 1,0 0 0,22 0 0,156 0 0,-178 0 3,66 0-5,45 0 4,-155 0-5,-67 0 6,-44 0-1,-110 0-6,-23 0 9</inkml:trace>
    </iact:actionData>
  </iact:action>
  <iact:action type="add" startTime="45208">
    <iact:property name="dataType"/>
    <iact:actionData xml:id="d1">
      <inkml:trace xmlns:inkml="http://www.w3.org/2003/InkML" xml:id="stk1" contextRef="#ctx0" brushRef="#br0">27488 11607 0,'133'0'33,"22"-44"-25,111 22-3,44 0 7,44 0-8,200 22 7,110 0-6,-132 0 3,22 0 0,-133 0 3,-45 0-2,-88 0-2,-66-22-1,-23-1 0,-111 23 6,-65 0-6,-1 0 5</inkml:trace>
    </iact:actionData>
  </iact:action>
  <iact:action type="add" startTime="50273">
    <iact:property name="dataType"/>
    <iact:actionData xml:id="d2">
      <inkml:trace xmlns:inkml="http://www.w3.org/2003/InkML" xml:id="stk2" contextRef="#ctx0" brushRef="#br0">29548 8462 0,'0'22'32,"0"0"-18,22 45-6,22-45 0,-22 22 0,45-22-1,-1 1 2,1 21 0,-23-22-3,0 22 4,23-22-2,-45 1 0,0-23-1,-22 22 0</inkml:trace>
    </iact:actionData>
  </iact:action>
  <iact:action type="add" startTime="50854">
    <iact:property name="dataType"/>
    <iact:actionData xml:id="d3">
      <inkml:trace xmlns:inkml="http://www.w3.org/2003/InkML" xml:id="stk3" contextRef="#ctx0" brushRef="#br0">30146 9171 0,'0'22'92,"0"44"-84,22-21-4,0-1 7,0 0-6,-22 1 6,45-1-1,-45 0-4,0-22 4,22 1-4,-44-46 114,22 1-112,0 0 0,-45-22-3</inkml:trace>
    </iact:actionData>
  </iact:action>
  <iact:action type="add" startTime="51625">
    <iact:property name="dataType"/>
    <iact:actionData xml:id="d4">
      <inkml:trace xmlns:inkml="http://www.w3.org/2003/InkML" xml:id="stk4" contextRef="#ctx0" brushRef="#br0">30102 9237 0,'22'-22'301,"0"0"-284,22 22-9,-22-22 10,0 22 8,1 0-14,-1 0 130,0 0-133,0 0 6,0 22 2,-22 0-8,0 0 6,0 0-7,0 1 0,0-1 0,0 0 9,0 22-10,-22-22 17,22 0 91,0 1-61,0 21-39,22-44-6,-22 22-1,67 0-2,-45 0 4,22-22-2,0 23 2,-21-1 3,-1-22-3,0 0 4</inkml:trace>
    </iact:actionData>
  </iact:action>
  <iact:action type="add" startTime="52967">
    <iact:property name="dataType"/>
    <iact:actionData xml:id="d5">
      <inkml:trace xmlns:inkml="http://www.w3.org/2003/InkML" xml:id="stk5" contextRef="#ctx0" brushRef="#br0">30301 8794 0,'22'0'112,"0"0"-97,0 0 41,23 0-31,-45 22-15,0 1 0,0-1-4,0 22-1,0-22 6,0 0-3,0 0-3,0 1 6,-22-1 34,44 0 174,-22 0-187,0 0-18,0 0-6,0 1 13,-22-1-11,-1-22 15,1 0 6,0 22-13</inkml:trace>
    </iact:actionData>
  </iact:action>
  <iact:action type="add" startTime="74968">
    <iact:property name="dataType"/>
    <iact:actionData xml:id="d6">
      <inkml:trace xmlns:inkml="http://www.w3.org/2003/InkML" xml:id="stk6" contextRef="#ctx0" brushRef="#br0">23833 16104 0,'22'0'7,"23"0"1,-23 0-1,22-22 1,45 22 1,-1 0-2,45 0 2,0 0-2,22 0 2,0 0 2,-22-22-6,-44 0 6,-23 0-7,-22 22 9,-21-23-8</inkml:trace>
    </iact:actionData>
  </iact:action>
  <iact:action type="add" startTime="75502">
    <iact:property name="dataType"/>
    <iact:actionData xml:id="d7">
      <inkml:trace xmlns:inkml="http://www.w3.org/2003/InkML" xml:id="stk7" contextRef="#ctx0" brushRef="#br0">24276 16304 0,'22'0'64,"45"0"-55,-1 0-2,45 0 4,0 0-2,22 0-2,-45-23 3,-21 1-4,-1 22 4,-22 0-7,-21-22 6</inkml:trace>
    </iact:actionData>
  </iact:action>
  <iact:action type="add" startTime="79369">
    <iact:property name="dataType"/>
    <iact:actionData xml:id="d8">
      <inkml:trace xmlns:inkml="http://www.w3.org/2003/InkML" xml:id="stk8" contextRef="#ctx0" brushRef="#br0">31962 14332 0,'22'0'136,"-22"-44"-122,-22-23-5,0 23 8,0 0-6,22-1-9,-22 1 12,-23 0-12,23-1 6,0 23 3,22-22-4,-22 44-1,0-22 4,22 0-2,-22 22 0,22-45 8,-23 45-8,23-22 7,-22 0-8,-22-22 3,22 22 6,0 0-2,0-1 11,-1 23-14,1-22-6,-22 22 10,0-22-7,44 0 0,-45 22 0,1-22 0,0 22 9,22-22-9,-1-1-1,-21 1 1,0 22 0,0-22 9,-1 22-2,23 0-7,0-22 10,0 22-12,0 0 2,-23 0 0,23 0 0,0 0 0,-22 0 0,-1 0 0,1 0 0,0 0 1,22 0-1,-23 0 0,-21 0 0,44 0-1,0 22 1,-23-22 0,23 0 0,22 22 1,-44 0-1,22 1 0,-22-23 8,21 0-7,-21 22-2,0 0 9,22-22-9,-23 22 5,23-22-7,-22 22 7,22-22-8,0 0 6,-23 22-1,-21 1-2,22-23 8,-1 0-9,23 22 3,0 0-1,-22-22 0,21 22 2,1-22-4,0 0 3,0 22-1,-22 0 0,22 0 8,-1-22-7,1 23-2,22 21 7,0-22-6,-22 44 2,22-21-4,0-1 4,0 23 1,0-23-6,0 0 3,0-22 0,0 0 0,0 23 0,0-1 0,44-22-2,-21 45 4,-1-23 6,22 0-7,0-22 6,-44 23-7,22-23-1,1 0 0,-1 0 1,0 0 3,0 0 2,0-22-5,23 45 3,-45-23-2,44 0-2,0-22 7,-22 22-7,0-22 3,23 22-1,-1 1-2,0-1-1,1-22 4,-1 0-2,0 0 0,1 22 0,43-22 0,-21 22-2,-1-22 4,-22 22-1,45-22-4,-23 0 5,1 0-1,-1 0-2,1 0-1,-1 0 4,-22 0-3,23 0 1,-45 0-1,22 0 1,1 0 0,-1 0 2,22 0-3,-21 0 0,-1 0 3,22 0-4,-21 0 2,-1 0 0,0 0-1,23-22 2,-23 0 0,0 0-2,-21 0 1,21 22 0,-22-45 0,22 23 2,23-22 4,-23 22-7,-44-1 2,22 23 1,0-44 1,0 22-6,1-22 6,-23-1-6,22 1 7,0 22-8,0-22 8,-22-1-10,0 1 16,0 22-3,0 0 1,0 0 2,0-1-11,0 1 9</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1-02T09:40:26.161"/>
    </inkml:context>
    <inkml:brush xml:id="br0">
      <inkml:brushProperty name="width" value="0.05292" units="cm"/>
      <inkml:brushProperty name="height" value="0.05292" units="cm"/>
      <inkml:brushProperty name="color" value="#FF0000"/>
    </inkml:brush>
  </inkml:definitions>
  <iact:action type="add" startTime="15438">
    <iact:property name="dataType"/>
    <iact:actionData xml:id="d0">
      <inkml:trace xmlns:inkml="http://www.w3.org/2003/InkML" xml:id="stk0" contextRef="#ctx0" brushRef="#br0">5449 9149 0,'0'0'3,"67"0"16,-45 0-12,22 0 2,-22 0 7,0 0 31,-22-22-31,0-1-6,0-21-3,0 0 9,0 22 0,0-1 48,0 1-54,-22 22 15,0 0-17,0 0 5,0 0 6,0 0 6,-1 0-18,1 0 6,22 22-4,-22 1-2,0 21 5,22-22 0,-22 22-4,0 1 17,22-23 22,0 22-20,22-44-8,0 0-15,0 22 5,0 0-5,23-22 15,-23 0 3,0 0-13,0 0 6,0 0 27,0 0-35,0 0 1,23 0 0,-23 0 1,0 0-2,22 0 1,-22-22 1,-22 0 13,23 22-5,-23-22 16,0 0-6,0 0-16</inkml:trace>
    </iact:actionData>
  </iact:action>
  <iact:action type="add" startTime="17997">
    <iact:property name="dataType"/>
    <iact:actionData xml:id="d1">
      <inkml:trace xmlns:inkml="http://www.w3.org/2003/InkML" xml:id="stk1" contextRef="#ctx0" brushRef="#br0">5626 9104 0,'0'23'30,"22"-1"-22,23 44 1,-1 1-1,0-23 1,-22 0-1,23 0 0,-23 1-2,22 21 4,-22 1-2,45-1-1,-23-22 0,0 23 1,1-45 0,-23 0 0,22 23 1,23-23 0,43 0 2,23 0-6,22-22 1,-22 0 4,22 0-2,-22-44 0,-22 22 0,22-67-2,-67 0 4,1 45-2,-1-45 0,23-21 0,-45 21 0,23-22 0,-23-22 0,-22 0 0,22 23 0,-22-23 1,23 0-2,-1 22 2,-22 23-2,22-23 3,-21 44-4,-23 1 5,22-1-6,66-21 1,-65 21 2,-23 1 1,22-1-1,0-21 0,22 21-1,23-66 2,-45 45-2,44-45 2,1 67-2,-1-45 2,-44 44 2,67-43-2,22-1-6,-23 44 6,-21-21 2,21-1-7,-44 45 4,45 0 2,-22 21-4,21 1 2,-21 0 5,21 22-8,67-22 6,-22 22-7,-22 0 4,-23 0-1,45 0 2,-22 0-1,-22 0 0,-1 0 0,23 0-1,-22 22 2,-23 0-2,1-22 2,-23 22-2,-22 1 3,22-1-2,1-22 0,-23 22 1,0 0-1,22-22-3,-22 22 3,0 0 0,23 0 3,-23 23-4,22-45 3,1 22-4,-1 0 5,-22 0-5,44 0 4,-43 1 3,21-1-7,-22-22 3,22 22-1,-22-22-1,23 22 2,-45 0-1,44 0 0,-22-22 1,0 22-1,23 23 8,-23-45-8,0 44 1,0-44-4,-22 22 6,22-22-4,0 22-1,1 0 4,-1 1 6,0-1-4,0 0 4,0 0-4,22-22 12,-21 22-10,-1 0 4,0-22 6</inkml:trace>
    </iact:actionData>
  </iact:action>
  <iact:action type="add" startTime="19468">
    <iact:property name="dataType"/>
    <iact:actionData xml:id="d2">
      <inkml:trace xmlns:inkml="http://www.w3.org/2003/InkML" xml:id="stk2" contextRef="#ctx0" brushRef="#br0">11717 7199 0,'45'0'40,"21"0"-29,-22 0-5,1 0 5,-1 0-6,0 23 2,23-23 1,-23 0 0,-22 22 0,0-22 0,1 0 7,-23-67 92,0 23-98,-23 0 1,23 21-4,-22-43 4,22 44-5,-22 22 108,22 22-106,0 0-2,0 0 6,0 23-5,0-23 4,0 0 1,0 22-6,-22-22 6</inkml:trace>
    </iact:actionData>
  </iact:action>
  <iact:action type="add" startTime="20579">
    <iact:property name="dataType"/>
    <iact:actionData xml:id="d3">
      <inkml:trace xmlns:inkml="http://www.w3.org/2003/InkML" xml:id="stk3" contextRef="#ctx0" brushRef="#br0">12160 7310 0,'0'22'24,"23"-22"-15,-23 45-1,22-1 0,-22 22 1,0 1-2,22 44 3,-22-67-3,22 0-1,0 23 4,0-23 1,-22 0-6,45 1 6,-45-23-8,22 22 11,22-22-11,-22 22 10,45-21-8,-23-1 1,67 22 3,-1-44-2,23 22 1,22-22 0,-44 0 0,-22 0 0,-23 0 0,1-22 0,-1 0 0,-22-22 1,-21 21-1,-1 1 0,-22 0-2,22-44 3,-22 21-2,0 1 2,0 0 2,0 22-7,0-1 8,0 1 19,-44 22 23,-1 0-43,23 45-6,-22 21 6,22-22-7,22 1 5,-23-23 2,23-66 85,23-23-88,65-44 0,-21 67 0,-1-45 1,1 67-4,-1 0 5,23-22-6,-67 44 13,0 0 2,0 0-3,0 0-8,0 0-2,1 22 1,-1 22 4,0 1-6,0-23 2,0 44 1,-22-44 5,0 0-9,0 1 4,0-1-1,0 0 10</inkml:trace>
    </iact:actionData>
  </iact:action>
  <iact:action type="add" startTime="22470">
    <iact:property name="dataType"/>
    <iact:actionData xml:id="d4">
      <inkml:trace xmlns:inkml="http://www.w3.org/2003/InkML" xml:id="stk4" contextRef="#ctx0" brushRef="#br0">19492 9968 0,'-22'0'58,"0"-22"-31,-1 22-19,-21-22 0,0 0 0,0-45 0,-1 45 0,-65-44 2,-23-23-4,44 23 5,-22 21-5,23 23 5,21-22-6,1 22 3,44 22 1,-1-22 2,1 22-6,0 0 3,0 0 8,0 0 0,0 0-8,0 0-2,-23 0 2,1 22 2,-22 0-2,-1 22 1,23-22-1,0 23-2,21-23 4,-21 22-3,22-22 2,-22 0-3,44 23 4,0-23-4,-23 0 5,23 45-6,0-23 7,0-22-8,0 44 5,0-21-1,0-1 0,0 0-2,45 23 5,-23-23-5,0-22 1,0 23 3,23-1-3,-23-22 1,0 0 8,0 0 0,0 0-7,0 1-1,23-1 9,-23-22-10,44 22 4,-22-22-6,1 0 6,-1 0-6,22 0 6,-21 0-7,-1 0 5,23 0-1,-23-22 0,0 22 0,0-22 1,23-23-2,-1 23-1,1 0 4,-45-22-1,0 44-2,45-45-1,-23 1 11,-44 22 9,22-22-18,-22 21 1,22-21-2,-22 0 3,0 0-5,0 21 1,0-21 4,0 22 1,0-44-6,0 21 3,0 1 0,-22 0 0,0-1 0,0 23 1,0 0-1,-1-22 0,1 44-1,22-22 1,-22 22-2,22-23 3,0 1 0,-22 22-1,0 0 8,22-22-7,-45 22-2,23 0 0</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A5794-FAE6-4829-B840-2B409588E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7129C0-022B-4527-8D96-73C6102D1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5E7B963-291B-407F-B100-E2B4B76E7477}"/>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485EBF21-F238-4E6B-A587-8FB2DFEB04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E423F6E-AD3B-448C-8599-92A5EE8C5BD7}"/>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3342333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93E1-45D5-46B7-9C60-787BB848D2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8425F1A-90B3-4EC2-AF30-989636918A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B63A04-61D0-4C7C-AB40-806C9E91C7CC}"/>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D57A380F-5C67-4FE0-A176-8679036FA0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6E3E33-236E-4DB8-BE1F-722680B4C2FF}"/>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282510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BC82A3-7CCD-48E0-AE72-7DF8F7C2D5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B8C58AD-015A-4652-8678-1817A19265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D96F30-AEAD-4D56-BEA6-23F643FBC9DB}"/>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C2038116-7567-451C-B7CE-CC77B4808B4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F0D04D-8EE6-4B00-B8D9-923CBA1BDA47}"/>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339911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8F707-A654-4FD1-B4BA-DACDF2EB7EF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B26BA43-5172-4CBE-BA9E-27279F6665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0BD929-277D-473F-8EB6-82990B4F2773}"/>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02D8DCFE-926D-48D7-90A0-33A3EB1B1A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D6BCB98-F823-4623-B255-900A8810454E}"/>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91803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E143-AF84-44F2-B730-792456993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6ADAAA0-AA73-4AC0-A94C-CBE966F31A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1E2E55-D98A-45EB-8A87-A09EF92FE198}"/>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B71C56E0-24B3-4C9B-9B59-4E7C20D072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B2806D-71A4-4E03-8451-FD5243D2E3DB}"/>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098391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FAAA-BE14-44AF-8406-36727135987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8FF4F99-6B2D-4F98-99A7-6DC255645F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C58267D-2EBA-4374-B2D3-BEE114DFC6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CD3E7AA-59D4-401F-B80D-1D3E2DA761AD}"/>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6" name="Footer Placeholder 5">
            <a:extLst>
              <a:ext uri="{FF2B5EF4-FFF2-40B4-BE49-F238E27FC236}">
                <a16:creationId xmlns:a16="http://schemas.microsoft.com/office/drawing/2014/main" id="{30044C4A-FA53-4405-8A7E-1E60CC100C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1ADA386-E577-4C34-ABE4-FFE575440161}"/>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896277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5878-B375-40A3-BDA0-7E154EF68D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8B34F1-96AA-46D3-8DDF-344B608AEF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27EF41-3048-45A2-BA9F-FC27EA5BC0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4DA52-8AB6-45D5-A2ED-EECC3EA1E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19E9F-5B54-4A42-AF96-10650C2F5D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53B6216-A555-4ECA-A6F6-A478EFD77585}"/>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8" name="Footer Placeholder 7">
            <a:extLst>
              <a:ext uri="{FF2B5EF4-FFF2-40B4-BE49-F238E27FC236}">
                <a16:creationId xmlns:a16="http://schemas.microsoft.com/office/drawing/2014/main" id="{E84D4AFA-7F03-404D-A909-ADB08F242D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0E7DECE-1629-4159-94F8-02C9CE778094}"/>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799616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FF4B-176E-41F2-AE34-4AF29C66CC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A03904-EEB9-4F2E-BA9D-AABC732A9884}"/>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4" name="Footer Placeholder 3">
            <a:extLst>
              <a:ext uri="{FF2B5EF4-FFF2-40B4-BE49-F238E27FC236}">
                <a16:creationId xmlns:a16="http://schemas.microsoft.com/office/drawing/2014/main" id="{C3482390-9A39-4293-80F3-15EA6E4A45A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4289E64-7538-4BBB-BD0F-2E41596C3957}"/>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96384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9C1600-2502-40E0-B1EC-2A45076F89A9}"/>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3" name="Footer Placeholder 2">
            <a:extLst>
              <a:ext uri="{FF2B5EF4-FFF2-40B4-BE49-F238E27FC236}">
                <a16:creationId xmlns:a16="http://schemas.microsoft.com/office/drawing/2014/main" id="{EFEBF365-227C-4E33-953A-8E58DEE6DE9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36B4AAB-6FC9-4542-B240-92264068CCFD}"/>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240291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DE87-EA86-42F5-977D-F48CC0C37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E9F3F0D-6771-4544-B7C7-CA628F809A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418C1B-8179-4171-B928-229D58648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D48A2D-3B61-4FB8-BABB-86E08A0217AD}"/>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6" name="Footer Placeholder 5">
            <a:extLst>
              <a:ext uri="{FF2B5EF4-FFF2-40B4-BE49-F238E27FC236}">
                <a16:creationId xmlns:a16="http://schemas.microsoft.com/office/drawing/2014/main" id="{E012A17A-83D5-4884-BAC7-931068FF82B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A57262-18DA-4513-BAC2-E1181E0CFB58}"/>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3136764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0ABE1-CF49-4148-825B-E5C7505030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78862D-B49E-4E73-B615-DC1F9A158F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EABA16-FBA4-40FB-A1F3-64AECED7D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5CB892-6E8D-4B0F-A7EE-716BCB416DF5}"/>
              </a:ext>
            </a:extLst>
          </p:cNvPr>
          <p:cNvSpPr>
            <a:spLocks noGrp="1"/>
          </p:cNvSpPr>
          <p:nvPr>
            <p:ph type="dt" sz="half" idx="10"/>
          </p:nvPr>
        </p:nvSpPr>
        <p:spPr/>
        <p:txBody>
          <a:bodyPr/>
          <a:lstStyle/>
          <a:p>
            <a:fld id="{9CB56B2A-5E4E-469D-A23C-A0ABCFC61666}" type="datetimeFigureOut">
              <a:rPr lang="en-IN" smtClean="0"/>
              <a:t>12-12-2020</a:t>
            </a:fld>
            <a:endParaRPr lang="en-IN"/>
          </a:p>
        </p:txBody>
      </p:sp>
      <p:sp>
        <p:nvSpPr>
          <p:cNvPr id="6" name="Footer Placeholder 5">
            <a:extLst>
              <a:ext uri="{FF2B5EF4-FFF2-40B4-BE49-F238E27FC236}">
                <a16:creationId xmlns:a16="http://schemas.microsoft.com/office/drawing/2014/main" id="{6ED54417-D677-4825-B52E-B231D028F3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DBA6432-B8C6-479B-80EE-0BE987A118C1}"/>
              </a:ext>
            </a:extLst>
          </p:cNvPr>
          <p:cNvSpPr>
            <a:spLocks noGrp="1"/>
          </p:cNvSpPr>
          <p:nvPr>
            <p:ph type="sldNum" sz="quarter" idx="12"/>
          </p:nvPr>
        </p:nvSpPr>
        <p:spPr/>
        <p:txBody>
          <a:bodyPr/>
          <a:lstStyle/>
          <a:p>
            <a:fld id="{E30E2732-5FF3-41E6-B9A1-67910A2D8300}" type="slidenum">
              <a:rPr lang="en-IN" smtClean="0"/>
              <a:t>‹#›</a:t>
            </a:fld>
            <a:endParaRPr lang="en-IN"/>
          </a:p>
        </p:txBody>
      </p:sp>
    </p:spTree>
    <p:extLst>
      <p:ext uri="{BB962C8B-B14F-4D97-AF65-F5344CB8AC3E}">
        <p14:creationId xmlns:p14="http://schemas.microsoft.com/office/powerpoint/2010/main" val="1654278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472A3-83F6-415E-9F10-84B3364DE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0EDC622-4538-494F-9299-996D639860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E10D43-C1A0-4FAA-8996-50050C896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B56B2A-5E4E-469D-A23C-A0ABCFC61666}" type="datetimeFigureOut">
              <a:rPr lang="en-IN" smtClean="0"/>
              <a:t>12-12-2020</a:t>
            </a:fld>
            <a:endParaRPr lang="en-IN"/>
          </a:p>
        </p:txBody>
      </p:sp>
      <p:sp>
        <p:nvSpPr>
          <p:cNvPr id="5" name="Footer Placeholder 4">
            <a:extLst>
              <a:ext uri="{FF2B5EF4-FFF2-40B4-BE49-F238E27FC236}">
                <a16:creationId xmlns:a16="http://schemas.microsoft.com/office/drawing/2014/main" id="{4AB891E4-3AC5-429B-9BD1-B066B56FFB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C7CD39-59D7-4273-A71B-E71D974D6A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E2732-5FF3-41E6-B9A1-67910A2D8300}" type="slidenum">
              <a:rPr lang="en-IN" smtClean="0"/>
              <a:t>‹#›</a:t>
            </a:fld>
            <a:endParaRPr lang="en-IN"/>
          </a:p>
        </p:txBody>
      </p:sp>
    </p:spTree>
    <p:extLst>
      <p:ext uri="{BB962C8B-B14F-4D97-AF65-F5344CB8AC3E}">
        <p14:creationId xmlns:p14="http://schemas.microsoft.com/office/powerpoint/2010/main" val="1940023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6.png"/><Relationship Id="rId5" Type="http://schemas.microsoft.com/office/2011/relationships/inkAction" Target="../ink/inkAction9.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9.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10.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1.png"/><Relationship Id="rId5" Type="http://schemas.microsoft.com/office/2011/relationships/inkAction" Target="../ink/inkAction1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3.png"/><Relationship Id="rId5" Type="http://schemas.microsoft.com/office/2011/relationships/inkAction" Target="../ink/inkAction1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audio" Target="../media/media13.m4a"/><Relationship Id="rId1" Type="http://schemas.microsoft.com/office/2007/relationships/media" Target="../media/media13.m4a"/><Relationship Id="rId6" Type="http://schemas.microsoft.com/office/2011/relationships/inkAction" Target="../ink/inkAction13.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39.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14.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microsoft.com/office/2011/relationships/inkAction" Target="../ink/inkAction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microsoft.com/office/2011/relationships/inkAction" Target="../ink/inkAction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2.png"/><Relationship Id="rId5" Type="http://schemas.microsoft.com/office/2011/relationships/inkAction" Target="../ink/inkAction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microsoft.com/office/2011/relationships/inkAction" Target="../ink/inkAction4.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microsoft.com/office/2011/relationships/inkAction" Target="../ink/inkAction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6.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7.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4.png"/><Relationship Id="rId5" Type="http://schemas.microsoft.com/office/2011/relationships/inkAction" Target="../ink/inkAction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18</a:t>
            </a: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64779"/>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926449" y="104184"/>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50515"/>
            <a:ext cx="11945922"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the laboratory of H. </a:t>
            </a:r>
            <a:r>
              <a:rPr lang="en-US" dirty="0" err="1">
                <a:solidFill>
                  <a:srgbClr val="000000"/>
                </a:solidFill>
                <a:latin typeface="Times New Roman" panose="02020603050405020304" pitchFamily="18" charset="0"/>
                <a:cs typeface="Times New Roman" panose="02020603050405020304" pitchFamily="18" charset="0"/>
              </a:rPr>
              <a:t>Hiemstra</a:t>
            </a:r>
            <a:r>
              <a:rPr lang="en-US" dirty="0">
                <a:solidFill>
                  <a:srgbClr val="000000"/>
                </a:solidFill>
                <a:latin typeface="Times New Roman" panose="02020603050405020304" pitchFamily="18" charset="0"/>
                <a:cs typeface="Times New Roman" panose="02020603050405020304" pitchFamily="18" charset="0"/>
              </a:rPr>
              <a:t>, the synthesis of the </a:t>
            </a:r>
            <a:r>
              <a:rPr lang="en-US" dirty="0" err="1">
                <a:solidFill>
                  <a:srgbClr val="000000"/>
                </a:solidFill>
                <a:latin typeface="Times New Roman" panose="02020603050405020304" pitchFamily="18" charset="0"/>
                <a:cs typeface="Times New Roman" panose="02020603050405020304" pitchFamily="18" charset="0"/>
              </a:rPr>
              <a:t>bicyclo</a:t>
            </a:r>
            <a:r>
              <a:rPr lang="en-US" dirty="0">
                <a:solidFill>
                  <a:srgbClr val="000000"/>
                </a:solidFill>
                <a:latin typeface="Times New Roman" panose="02020603050405020304" pitchFamily="18" charset="0"/>
                <a:cs typeface="Times New Roman" panose="02020603050405020304" pitchFamily="18" charset="0"/>
              </a:rPr>
              <a:t>[2.1.1]hexane substructure of </a:t>
            </a:r>
            <a:r>
              <a:rPr lang="en-US" dirty="0" err="1">
                <a:solidFill>
                  <a:srgbClr val="000000"/>
                </a:solidFill>
                <a:latin typeface="Times New Roman" panose="02020603050405020304" pitchFamily="18" charset="0"/>
                <a:cs typeface="Times New Roman" panose="02020603050405020304" pitchFamily="18" charset="0"/>
              </a:rPr>
              <a:t>solanoeclepin</a:t>
            </a:r>
            <a:r>
              <a:rPr lang="en-US" dirty="0">
                <a:solidFill>
                  <a:srgbClr val="000000"/>
                </a:solidFill>
                <a:latin typeface="Times New Roman" panose="02020603050405020304" pitchFamily="18" charset="0"/>
                <a:cs typeface="Times New Roman" panose="02020603050405020304" pitchFamily="18" charset="0"/>
              </a:rPr>
              <a:t> A was undertaken utilizing the intramolecular photochemical </a:t>
            </a:r>
            <a:r>
              <a:rPr lang="en-US" dirty="0" err="1">
                <a:solidFill>
                  <a:srgbClr val="000000"/>
                </a:solidFill>
                <a:latin typeface="Times New Roman" panose="02020603050405020304" pitchFamily="18" charset="0"/>
                <a:cs typeface="Times New Roman" panose="02020603050405020304" pitchFamily="18" charset="0"/>
              </a:rPr>
              <a:t>dioxenone</a:t>
            </a:r>
            <a:r>
              <a:rPr lang="en-US" dirty="0">
                <a:solidFill>
                  <a:srgbClr val="000000"/>
                </a:solidFill>
                <a:latin typeface="Times New Roman" panose="02020603050405020304" pitchFamily="18" charset="0"/>
                <a:cs typeface="Times New Roman" panose="02020603050405020304" pitchFamily="18" charset="0"/>
              </a:rPr>
              <a:t>-alkene [2+2] cycloaddition reaction. The </a:t>
            </a:r>
            <a:r>
              <a:rPr lang="en-US" dirty="0" err="1">
                <a:solidFill>
                  <a:srgbClr val="000000"/>
                </a:solidFill>
                <a:latin typeface="Times New Roman" panose="02020603050405020304" pitchFamily="18" charset="0"/>
                <a:cs typeface="Times New Roman" panose="02020603050405020304" pitchFamily="18" charset="0"/>
              </a:rPr>
              <a:t>dioxenone</a:t>
            </a:r>
            <a:r>
              <a:rPr lang="en-US" dirty="0">
                <a:solidFill>
                  <a:srgbClr val="000000"/>
                </a:solidFill>
                <a:latin typeface="Times New Roman" panose="02020603050405020304" pitchFamily="18" charset="0"/>
                <a:cs typeface="Times New Roman" panose="02020603050405020304" pitchFamily="18" charset="0"/>
              </a:rPr>
              <a:t> precursor was prepared from the commercially available tert-butyl acetoacetate using the acetoacetic ester synthesis. When this </a:t>
            </a:r>
            <a:r>
              <a:rPr lang="en-US" dirty="0" err="1">
                <a:solidFill>
                  <a:srgbClr val="000000"/>
                </a:solidFill>
                <a:latin typeface="Times New Roman" panose="02020603050405020304" pitchFamily="18" charset="0"/>
                <a:cs typeface="Times New Roman" panose="02020603050405020304" pitchFamily="18" charset="0"/>
              </a:rPr>
              <a:t>dioxenone</a:t>
            </a:r>
            <a:r>
              <a:rPr lang="en-US" dirty="0">
                <a:solidFill>
                  <a:srgbClr val="000000"/>
                </a:solidFill>
                <a:latin typeface="Times New Roman" panose="02020603050405020304" pitchFamily="18" charset="0"/>
                <a:cs typeface="Times New Roman" panose="02020603050405020304" pitchFamily="18" charset="0"/>
              </a:rPr>
              <a:t> precursor was subjected to irradiation at 300 nm, complete conversion of the starting material was observed after about 4h, and the expected cycloadduct was formed in acceptable yield.</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1130791-5881-4FCD-AFBA-C6777B000B45}"/>
              </a:ext>
            </a:extLst>
          </p:cNvPr>
          <p:cNvPicPr>
            <a:picLocks noChangeAspect="1"/>
          </p:cNvPicPr>
          <p:nvPr/>
        </p:nvPicPr>
        <p:blipFill>
          <a:blip r:embed="rId4"/>
          <a:stretch>
            <a:fillRect/>
          </a:stretch>
        </p:blipFill>
        <p:spPr>
          <a:xfrm>
            <a:off x="1328429" y="2507925"/>
            <a:ext cx="9535142" cy="333405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F9C37DB9-80C6-4345-BD1D-A82A06DEBEBE}"/>
                  </a:ext>
                </a:extLst>
              </p14:cNvPr>
              <p14:cNvContentPartPr/>
              <p14:nvPr>
                <p:extLst>
                  <p:ext uri="{42D2F446-02D8-4167-A562-619A0277C38B}">
                    <p15:isNarration xmlns:p15="http://schemas.microsoft.com/office/powerpoint/2012/main" val="1"/>
                  </p:ext>
                </p:extLst>
              </p14:nvPr>
            </p14:nvContentPartPr>
            <p14:xfrm>
              <a:off x="1937880" y="2304720"/>
              <a:ext cx="5079600" cy="1475640"/>
            </p14:xfrm>
          </p:contentPart>
        </mc:Choice>
        <mc:Fallback xmlns="">
          <p:pic>
            <p:nvPicPr>
              <p:cNvPr id="3" name="Ink 2">
                <a:extLst>
                  <a:ext uri="{FF2B5EF4-FFF2-40B4-BE49-F238E27FC236}">
                    <a16:creationId xmlns:a16="http://schemas.microsoft.com/office/drawing/2014/main" id="{F9C37DB9-80C6-4345-BD1D-A82A06DEBEBE}"/>
                  </a:ext>
                </a:extLst>
              </p:cNvPr>
              <p:cNvPicPr>
                <a:picLocks noGrp="1" noRot="1" noChangeAspect="1" noMove="1" noResize="1" noEditPoints="1" noAdjustHandles="1" noChangeArrowheads="1" noChangeShapeType="1"/>
              </p:cNvPicPr>
              <p:nvPr/>
            </p:nvPicPr>
            <p:blipFill>
              <a:blip r:embed="rId6"/>
              <a:stretch>
                <a:fillRect/>
              </a:stretch>
            </p:blipFill>
            <p:spPr>
              <a:xfrm>
                <a:off x="1928520" y="2295360"/>
                <a:ext cx="5098320" cy="1494360"/>
              </a:xfrm>
              <a:prstGeom prst="rect">
                <a:avLst/>
              </a:prstGeom>
            </p:spPr>
          </p:pic>
        </mc:Fallback>
      </mc:AlternateContent>
      <p:pic>
        <p:nvPicPr>
          <p:cNvPr id="5" name="Audio 4">
            <a:hlinkClick r:id="" action="ppaction://media"/>
            <a:extLst>
              <a:ext uri="{FF2B5EF4-FFF2-40B4-BE49-F238E27FC236}">
                <a16:creationId xmlns:a16="http://schemas.microsoft.com/office/drawing/2014/main" id="{CA8A5D42-CD92-44D7-AB74-1258D015AD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19614526"/>
      </p:ext>
    </p:extLst>
  </p:cSld>
  <p:clrMapOvr>
    <a:masterClrMapping/>
  </p:clrMapOvr>
  <mc:AlternateContent xmlns:mc="http://schemas.openxmlformats.org/markup-compatibility/2006" xmlns:p14="http://schemas.microsoft.com/office/powerpoint/2010/main">
    <mc:Choice Requires="p14">
      <p:transition spd="slow" p14:dur="2000" advTm="76438"/>
    </mc:Choice>
    <mc:Fallback xmlns="">
      <p:transition spd="slow" advTm="76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0204A-3DF0-4E5D-84E4-DFE32DBE0B5D}"/>
              </a:ext>
            </a:extLst>
          </p:cNvPr>
          <p:cNvSpPr/>
          <p:nvPr/>
        </p:nvSpPr>
        <p:spPr>
          <a:xfrm>
            <a:off x="129844" y="230398"/>
            <a:ext cx="11945922" cy="1477328"/>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R. </a:t>
            </a:r>
            <a:r>
              <a:rPr lang="en-US" dirty="0" err="1">
                <a:solidFill>
                  <a:srgbClr val="000000"/>
                </a:solidFill>
                <a:latin typeface="Times New Roman" panose="02020603050405020304" pitchFamily="18" charset="0"/>
                <a:cs typeface="Times New Roman" panose="02020603050405020304" pitchFamily="18" charset="0"/>
              </a:rPr>
              <a:t>Neier</a:t>
            </a:r>
            <a:r>
              <a:rPr lang="en-US" dirty="0">
                <a:solidFill>
                  <a:srgbClr val="000000"/>
                </a:solidFill>
                <a:latin typeface="Times New Roman" panose="02020603050405020304" pitchFamily="18" charset="0"/>
                <a:cs typeface="Times New Roman" panose="02020603050405020304" pitchFamily="18" charset="0"/>
              </a:rPr>
              <a:t> et al. synthesized substituted 2-hydroxy-3-acetylfurans by the alkylation of tert-</a:t>
            </a:r>
            <a:r>
              <a:rPr lang="en-US" dirty="0" err="1">
                <a:solidFill>
                  <a:srgbClr val="000000"/>
                </a:solidFill>
                <a:latin typeface="Times New Roman" panose="02020603050405020304" pitchFamily="18" charset="0"/>
                <a:cs typeface="Times New Roman" panose="02020603050405020304" pitchFamily="18" charset="0"/>
              </a:rPr>
              <a:t>butylacetoacetate</a:t>
            </a:r>
            <a:r>
              <a:rPr lang="en-US" dirty="0">
                <a:solidFill>
                  <a:srgbClr val="000000"/>
                </a:solidFill>
                <a:latin typeface="Times New Roman" panose="02020603050405020304" pitchFamily="18" charset="0"/>
                <a:cs typeface="Times New Roman" panose="02020603050405020304" pitchFamily="18" charset="0"/>
              </a:rPr>
              <a:t> with an α- haloketone, followed by treatment of the intermediate with trifluoroacetic acid.22 When furans are prepared from β- </a:t>
            </a:r>
            <a:r>
              <a:rPr lang="en-US" dirty="0" err="1">
                <a:solidFill>
                  <a:srgbClr val="000000"/>
                </a:solidFill>
                <a:latin typeface="Times New Roman" panose="02020603050405020304" pitchFamily="18" charset="0"/>
                <a:cs typeface="Times New Roman" panose="02020603050405020304" pitchFamily="18" charset="0"/>
              </a:rPr>
              <a:t>ketoesters</a:t>
            </a:r>
            <a:r>
              <a:rPr lang="en-US" dirty="0">
                <a:solidFill>
                  <a:srgbClr val="000000"/>
                </a:solidFill>
                <a:latin typeface="Times New Roman" panose="02020603050405020304" pitchFamily="18" charset="0"/>
                <a:cs typeface="Times New Roman" panose="02020603050405020304" pitchFamily="18" charset="0"/>
              </a:rPr>
              <a:t> and α-haloketones, the reaction is known as the Feist-</a:t>
            </a:r>
            <a:r>
              <a:rPr lang="en-US" dirty="0" err="1">
                <a:solidFill>
                  <a:srgbClr val="000000"/>
                </a:solidFill>
                <a:latin typeface="Times New Roman" panose="02020603050405020304" pitchFamily="18" charset="0"/>
                <a:cs typeface="Times New Roman" panose="02020603050405020304" pitchFamily="18" charset="0"/>
              </a:rPr>
              <a:t>Bénary</a:t>
            </a:r>
            <a:r>
              <a:rPr lang="en-US" dirty="0">
                <a:solidFill>
                  <a:srgbClr val="000000"/>
                </a:solidFill>
                <a:latin typeface="Times New Roman" panose="02020603050405020304" pitchFamily="18" charset="0"/>
                <a:cs typeface="Times New Roman" panose="02020603050405020304" pitchFamily="18" charset="0"/>
              </a:rPr>
              <a:t> reaction. A second alkylation of the C2 alkylated intermediate with various </a:t>
            </a:r>
            <a:r>
              <a:rPr lang="en-US" dirty="0" err="1">
                <a:solidFill>
                  <a:srgbClr val="000000"/>
                </a:solidFill>
                <a:latin typeface="Times New Roman" panose="02020603050405020304" pitchFamily="18" charset="0"/>
                <a:cs typeface="Times New Roman" panose="02020603050405020304" pitchFamily="18" charset="0"/>
              </a:rPr>
              <a:t>bromoalkanes</a:t>
            </a:r>
            <a:r>
              <a:rPr lang="en-US" dirty="0">
                <a:solidFill>
                  <a:srgbClr val="000000"/>
                </a:solidFill>
                <a:latin typeface="Times New Roman" panose="02020603050405020304" pitchFamily="18" charset="0"/>
                <a:cs typeface="Times New Roman" panose="02020603050405020304" pitchFamily="18" charset="0"/>
              </a:rPr>
              <a:t> yielded 2,2-disubstituted products, which upon treatment with TFA, provided access to trisubstituted furans.</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A3BCC7B-DA3E-4981-931D-ABB941B2D408}"/>
              </a:ext>
            </a:extLst>
          </p:cNvPr>
          <p:cNvPicPr>
            <a:picLocks noChangeAspect="1"/>
          </p:cNvPicPr>
          <p:nvPr/>
        </p:nvPicPr>
        <p:blipFill>
          <a:blip r:embed="rId4"/>
          <a:stretch>
            <a:fillRect/>
          </a:stretch>
        </p:blipFill>
        <p:spPr>
          <a:xfrm>
            <a:off x="1293979" y="1707726"/>
            <a:ext cx="9604042" cy="1936617"/>
          </a:xfrm>
          <a:prstGeom prst="rect">
            <a:avLst/>
          </a:prstGeom>
        </p:spPr>
      </p:pic>
      <p:pic>
        <p:nvPicPr>
          <p:cNvPr id="5" name="Picture 4">
            <a:extLst>
              <a:ext uri="{FF2B5EF4-FFF2-40B4-BE49-F238E27FC236}">
                <a16:creationId xmlns:a16="http://schemas.microsoft.com/office/drawing/2014/main" id="{1BAD8CDA-6EEF-48B6-9CCB-43FC6AB83F01}"/>
              </a:ext>
            </a:extLst>
          </p:cNvPr>
          <p:cNvPicPr>
            <a:picLocks noChangeAspect="1"/>
          </p:cNvPicPr>
          <p:nvPr/>
        </p:nvPicPr>
        <p:blipFill>
          <a:blip r:embed="rId5"/>
          <a:stretch>
            <a:fillRect/>
          </a:stretch>
        </p:blipFill>
        <p:spPr>
          <a:xfrm>
            <a:off x="1280369" y="4024344"/>
            <a:ext cx="9617652" cy="1936616"/>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82C0247A-1F9D-4899-8325-B05E7406A7C1}"/>
                  </a:ext>
                </a:extLst>
              </p14:cNvPr>
              <p14:cNvContentPartPr/>
              <p14:nvPr>
                <p:extLst>
                  <p:ext uri="{42D2F446-02D8-4167-A562-619A0277C38B}">
                    <p15:isNarration xmlns:p15="http://schemas.microsoft.com/office/powerpoint/2012/main" val="1"/>
                  </p:ext>
                </p:extLst>
              </p14:nvPr>
            </p14:nvContentPartPr>
            <p14:xfrm>
              <a:off x="9313560" y="2846880"/>
              <a:ext cx="829800" cy="191880"/>
            </p14:xfrm>
          </p:contentPart>
        </mc:Choice>
        <mc:Fallback xmlns="">
          <p:pic>
            <p:nvPicPr>
              <p:cNvPr id="2" name="Ink 1">
                <a:extLst>
                  <a:ext uri="{FF2B5EF4-FFF2-40B4-BE49-F238E27FC236}">
                    <a16:creationId xmlns:a16="http://schemas.microsoft.com/office/drawing/2014/main" id="{82C0247A-1F9D-4899-8325-B05E7406A7C1}"/>
                  </a:ext>
                </a:extLst>
              </p:cNvPr>
              <p:cNvPicPr>
                <a:picLocks noGrp="1" noRot="1" noChangeAspect="1" noMove="1" noResize="1" noEditPoints="1" noAdjustHandles="1" noChangeArrowheads="1" noChangeShapeType="1"/>
              </p:cNvPicPr>
              <p:nvPr/>
            </p:nvPicPr>
            <p:blipFill>
              <a:blip r:embed="rId7"/>
              <a:stretch>
                <a:fillRect/>
              </a:stretch>
            </p:blipFill>
            <p:spPr>
              <a:xfrm>
                <a:off x="9304200" y="2837520"/>
                <a:ext cx="848520" cy="210600"/>
              </a:xfrm>
              <a:prstGeom prst="rect">
                <a:avLst/>
              </a:prstGeom>
            </p:spPr>
          </p:pic>
        </mc:Fallback>
      </mc:AlternateContent>
      <p:pic>
        <p:nvPicPr>
          <p:cNvPr id="4" name="Audio 3">
            <a:hlinkClick r:id="" action="ppaction://media"/>
            <a:extLst>
              <a:ext uri="{FF2B5EF4-FFF2-40B4-BE49-F238E27FC236}">
                <a16:creationId xmlns:a16="http://schemas.microsoft.com/office/drawing/2014/main" id="{FDB76EF0-B804-47D2-9414-A62A36533E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93112422"/>
      </p:ext>
    </p:extLst>
  </p:cSld>
  <p:clrMapOvr>
    <a:masterClrMapping/>
  </p:clrMapOvr>
  <mc:AlternateContent xmlns:mc="http://schemas.openxmlformats.org/markup-compatibility/2006" xmlns:p14="http://schemas.microsoft.com/office/powerpoint/2010/main">
    <mc:Choice Requires="p14">
      <p:transition spd="slow" p14:dur="2000" advTm="67576"/>
    </mc:Choice>
    <mc:Fallback xmlns="">
      <p:transition spd="slow" advTm="67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191794" y="104184"/>
            <a:ext cx="8238153" cy="646331"/>
          </a:xfrm>
          <a:prstGeom prst="rect">
            <a:avLst/>
          </a:prstGeom>
        </p:spPr>
        <p:txBody>
          <a:bodyPr wrap="none">
            <a:spAutoFit/>
          </a:bodyPr>
          <a:lstStyle/>
          <a:p>
            <a:r>
              <a:rPr lang="en-IN" sz="3600" b="1" dirty="0">
                <a:solidFill>
                  <a:srgbClr val="FF0000"/>
                </a:solidFill>
                <a:latin typeface="Arial,Bold"/>
              </a:rPr>
              <a:t>Baker-Venkataraman Rearrangement</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061992"/>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base-catalyzed rearrangement of aromatic ortho-</a:t>
            </a:r>
            <a:r>
              <a:rPr lang="en-US" dirty="0" err="1">
                <a:solidFill>
                  <a:srgbClr val="000000"/>
                </a:solidFill>
                <a:latin typeface="Times New Roman" panose="02020603050405020304" pitchFamily="18" charset="0"/>
                <a:cs typeface="Times New Roman" panose="02020603050405020304" pitchFamily="18" charset="0"/>
              </a:rPr>
              <a:t>acyloxyketones</a:t>
            </a:r>
            <a:r>
              <a:rPr lang="en-US" dirty="0">
                <a:solidFill>
                  <a:srgbClr val="000000"/>
                </a:solidFill>
                <a:latin typeface="Times New Roman" panose="02020603050405020304" pitchFamily="18" charset="0"/>
                <a:cs typeface="Times New Roman" panose="02020603050405020304" pitchFamily="18" charset="0"/>
              </a:rPr>
              <a:t> to the corresponding aromatic </a:t>
            </a:r>
            <a:r>
              <a:rPr lang="el-GR" dirty="0">
                <a:solidFill>
                  <a:srgbClr val="000000"/>
                </a:solidFill>
                <a:latin typeface="Times New Roman" panose="02020603050405020304" pitchFamily="18" charset="0"/>
                <a:cs typeface="Times New Roman" panose="02020603050405020304" pitchFamily="18" charset="0"/>
              </a:rPr>
              <a:t>β-</a:t>
            </a:r>
            <a:r>
              <a:rPr lang="en-US" dirty="0">
                <a:solidFill>
                  <a:srgbClr val="000000"/>
                </a:solidFill>
                <a:latin typeface="Times New Roman" panose="02020603050405020304" pitchFamily="18" charset="0"/>
                <a:cs typeface="Times New Roman" panose="02020603050405020304" pitchFamily="18" charset="0"/>
              </a:rPr>
              <a:t>diketones is known as the Baker-Venkataraman rearrangement. </a:t>
            </a:r>
            <a:r>
              <a:rPr lang="el-GR" dirty="0">
                <a:solidFill>
                  <a:srgbClr val="000000"/>
                </a:solidFill>
                <a:latin typeface="Times New Roman" panose="02020603050405020304" pitchFamily="18" charset="0"/>
                <a:cs typeface="Times New Roman" panose="02020603050405020304" pitchFamily="18" charset="0"/>
              </a:rPr>
              <a:t>β-</a:t>
            </a:r>
            <a:r>
              <a:rPr lang="en-US" dirty="0">
                <a:solidFill>
                  <a:srgbClr val="000000"/>
                </a:solidFill>
                <a:latin typeface="Times New Roman" panose="02020603050405020304" pitchFamily="18" charset="0"/>
                <a:cs typeface="Times New Roman" panose="02020603050405020304" pitchFamily="18" charset="0"/>
              </a:rPr>
              <a:t>Diketones are important synthetic intermediates, and they are widely used for the synthesis of chromones, flavones, isoflavones, and coumarins. The most commonly used bases are the following: KOH, potassium tert-butoxide in DMSO, Na metal in toluene, sodium or potassium hydride, pyridine, and </a:t>
            </a:r>
            <a:r>
              <a:rPr lang="en-US" dirty="0" err="1">
                <a:solidFill>
                  <a:srgbClr val="000000"/>
                </a:solidFill>
                <a:latin typeface="Times New Roman" panose="02020603050405020304" pitchFamily="18" charset="0"/>
                <a:cs typeface="Times New Roman" panose="02020603050405020304" pitchFamily="18" charset="0"/>
              </a:rPr>
              <a:t>triphenylmethylsodium</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6E3F183-A03E-49EC-8E93-84F7C360D2E3}"/>
              </a:ext>
            </a:extLst>
          </p:cNvPr>
          <p:cNvPicPr>
            <a:picLocks noChangeAspect="1"/>
          </p:cNvPicPr>
          <p:nvPr/>
        </p:nvPicPr>
        <p:blipFill>
          <a:blip r:embed="rId4"/>
          <a:stretch>
            <a:fillRect/>
          </a:stretch>
        </p:blipFill>
        <p:spPr>
          <a:xfrm>
            <a:off x="1598367" y="2596987"/>
            <a:ext cx="8995265" cy="319902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3E7E6174-07B3-4547-ADE6-34A5D07C6356}"/>
                  </a:ext>
                </a:extLst>
              </p14:cNvPr>
              <p14:cNvContentPartPr/>
              <p14:nvPr>
                <p:extLst>
                  <p:ext uri="{42D2F446-02D8-4167-A562-619A0277C38B}">
                    <p15:isNarration xmlns:p15="http://schemas.microsoft.com/office/powerpoint/2012/main" val="1"/>
                  </p:ext>
                </p:extLst>
              </p14:nvPr>
            </p14:nvContentPartPr>
            <p14:xfrm>
              <a:off x="207360" y="1355760"/>
              <a:ext cx="10446120" cy="4338360"/>
            </p14:xfrm>
          </p:contentPart>
        </mc:Choice>
        <mc:Fallback xmlns="">
          <p:pic>
            <p:nvPicPr>
              <p:cNvPr id="2" name="Ink 1">
                <a:extLst>
                  <a:ext uri="{FF2B5EF4-FFF2-40B4-BE49-F238E27FC236}">
                    <a16:creationId xmlns:a16="http://schemas.microsoft.com/office/drawing/2014/main" id="{3E7E6174-07B3-4547-ADE6-34A5D07C6356}"/>
                  </a:ext>
                </a:extLst>
              </p:cNvPr>
              <p:cNvPicPr>
                <a:picLocks noGrp="1" noRot="1" noChangeAspect="1" noMove="1" noResize="1" noEditPoints="1" noAdjustHandles="1" noChangeArrowheads="1" noChangeShapeType="1"/>
              </p:cNvPicPr>
              <p:nvPr/>
            </p:nvPicPr>
            <p:blipFill>
              <a:blip r:embed="rId6"/>
              <a:stretch>
                <a:fillRect/>
              </a:stretch>
            </p:blipFill>
            <p:spPr>
              <a:xfrm>
                <a:off x="198000" y="1346400"/>
                <a:ext cx="10464840" cy="4357080"/>
              </a:xfrm>
              <a:prstGeom prst="rect">
                <a:avLst/>
              </a:prstGeom>
            </p:spPr>
          </p:pic>
        </mc:Fallback>
      </mc:AlternateContent>
      <p:pic>
        <p:nvPicPr>
          <p:cNvPr id="5" name="Audio 4">
            <a:hlinkClick r:id="" action="ppaction://media"/>
            <a:extLst>
              <a:ext uri="{FF2B5EF4-FFF2-40B4-BE49-F238E27FC236}">
                <a16:creationId xmlns:a16="http://schemas.microsoft.com/office/drawing/2014/main" id="{4E036229-4598-4541-9EDE-B068F93C27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81468995"/>
      </p:ext>
    </p:extLst>
  </p:cSld>
  <p:clrMapOvr>
    <a:masterClrMapping/>
  </p:clrMapOvr>
  <mc:AlternateContent xmlns:mc="http://schemas.openxmlformats.org/markup-compatibility/2006" xmlns:p14="http://schemas.microsoft.com/office/powerpoint/2010/main">
    <mc:Choice Requires="p14">
      <p:transition spd="slow" p14:dur="2000" advTm="95924"/>
    </mc:Choice>
    <mc:Fallback xmlns="">
      <p:transition spd="slow" advTm="95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0204A-3DF0-4E5D-84E4-DFE32DBE0B5D}"/>
              </a:ext>
            </a:extLst>
          </p:cNvPr>
          <p:cNvSpPr/>
          <p:nvPr/>
        </p:nvSpPr>
        <p:spPr>
          <a:xfrm>
            <a:off x="246078" y="523607"/>
            <a:ext cx="11945922" cy="923330"/>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the first step of the </a:t>
            </a:r>
            <a:r>
              <a:rPr lang="en-US" b="1" i="1" dirty="0">
                <a:solidFill>
                  <a:srgbClr val="000000"/>
                </a:solidFill>
                <a:latin typeface="Times New Roman" panose="02020603050405020304" pitchFamily="18" charset="0"/>
                <a:cs typeface="Times New Roman" panose="02020603050405020304" pitchFamily="18" charset="0"/>
              </a:rPr>
              <a:t>mechanism</a:t>
            </a:r>
            <a:r>
              <a:rPr lang="en-US" dirty="0">
                <a:solidFill>
                  <a:srgbClr val="000000"/>
                </a:solidFill>
                <a:latin typeface="Times New Roman" panose="02020603050405020304" pitchFamily="18" charset="0"/>
                <a:cs typeface="Times New Roman" panose="02020603050405020304" pitchFamily="18" charset="0"/>
              </a:rPr>
              <a:t>, the aromatic ketone is deprotonated at the α-carbon and an enolate is formed. This nucleophile attacks the carbonyl group of the acyloxy moiety intramolecularly to form a tetrahedral intermediate that subsequently breaks down to form the aromatic β-diketone.</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4CB5C3A-97EE-49BA-A348-D86B05436000}"/>
              </a:ext>
            </a:extLst>
          </p:cNvPr>
          <p:cNvPicPr>
            <a:picLocks noChangeAspect="1"/>
          </p:cNvPicPr>
          <p:nvPr/>
        </p:nvPicPr>
        <p:blipFill>
          <a:blip r:embed="rId4"/>
          <a:stretch>
            <a:fillRect/>
          </a:stretch>
        </p:blipFill>
        <p:spPr>
          <a:xfrm>
            <a:off x="1456661" y="2296799"/>
            <a:ext cx="8677489" cy="366118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D9849223-A0CF-4B4E-A5E0-6B12070FC4F5}"/>
                  </a:ext>
                </a:extLst>
              </p14:cNvPr>
              <p14:cNvContentPartPr/>
              <p14:nvPr>
                <p:extLst>
                  <p:ext uri="{42D2F446-02D8-4167-A562-619A0277C38B}">
                    <p15:isNarration xmlns:p15="http://schemas.microsoft.com/office/powerpoint/2012/main" val="1"/>
                  </p:ext>
                </p:extLst>
              </p14:nvPr>
            </p14:nvContentPartPr>
            <p14:xfrm>
              <a:off x="4082760" y="1507320"/>
              <a:ext cx="5573880" cy="4107240"/>
            </p14:xfrm>
          </p:contentPart>
        </mc:Choice>
        <mc:Fallback xmlns="">
          <p:pic>
            <p:nvPicPr>
              <p:cNvPr id="3" name="Ink 2">
                <a:extLst>
                  <a:ext uri="{FF2B5EF4-FFF2-40B4-BE49-F238E27FC236}">
                    <a16:creationId xmlns:a16="http://schemas.microsoft.com/office/drawing/2014/main" id="{D9849223-A0CF-4B4E-A5E0-6B12070FC4F5}"/>
                  </a:ext>
                </a:extLst>
              </p:cNvPr>
              <p:cNvPicPr>
                <a:picLocks noGrp="1" noRot="1" noChangeAspect="1" noMove="1" noResize="1" noEditPoints="1" noAdjustHandles="1" noChangeArrowheads="1" noChangeShapeType="1"/>
              </p:cNvPicPr>
              <p:nvPr/>
            </p:nvPicPr>
            <p:blipFill>
              <a:blip r:embed="rId6"/>
              <a:stretch>
                <a:fillRect/>
              </a:stretch>
            </p:blipFill>
            <p:spPr>
              <a:xfrm>
                <a:off x="4073400" y="1497960"/>
                <a:ext cx="5592600" cy="4125960"/>
              </a:xfrm>
              <a:prstGeom prst="rect">
                <a:avLst/>
              </a:prstGeom>
            </p:spPr>
          </p:pic>
        </mc:Fallback>
      </mc:AlternateContent>
      <p:pic>
        <p:nvPicPr>
          <p:cNvPr id="4" name="Audio 3">
            <a:hlinkClick r:id="" action="ppaction://media"/>
            <a:extLst>
              <a:ext uri="{FF2B5EF4-FFF2-40B4-BE49-F238E27FC236}">
                <a16:creationId xmlns:a16="http://schemas.microsoft.com/office/drawing/2014/main" id="{D17EE6BF-091A-4D54-AB00-D3A429BFE2E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44021410"/>
      </p:ext>
    </p:extLst>
  </p:cSld>
  <p:clrMapOvr>
    <a:masterClrMapping/>
  </p:clrMapOvr>
  <mc:AlternateContent xmlns:mc="http://schemas.openxmlformats.org/markup-compatibility/2006" xmlns:p14="http://schemas.microsoft.com/office/powerpoint/2010/main">
    <mc:Choice Requires="p14">
      <p:transition spd="slow" p14:dur="2000" advTm="118858"/>
    </mc:Choice>
    <mc:Fallback xmlns="">
      <p:transition spd="slow" advTm="118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926449" y="104184"/>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50515"/>
            <a:ext cx="11945922" cy="923330"/>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the laboratory of K. </a:t>
            </a:r>
            <a:r>
              <a:rPr lang="en-US" dirty="0" err="1">
                <a:solidFill>
                  <a:srgbClr val="000000"/>
                </a:solidFill>
                <a:latin typeface="Times New Roman" panose="02020603050405020304" pitchFamily="18" charset="0"/>
                <a:cs typeface="Times New Roman" panose="02020603050405020304" pitchFamily="18" charset="0"/>
              </a:rPr>
              <a:t>Krohn</a:t>
            </a:r>
            <a:r>
              <a:rPr lang="en-US" dirty="0">
                <a:solidFill>
                  <a:srgbClr val="000000"/>
                </a:solidFill>
                <a:latin typeface="Times New Roman" panose="02020603050405020304" pitchFamily="18" charset="0"/>
                <a:cs typeface="Times New Roman" panose="02020603050405020304" pitchFamily="18" charset="0"/>
              </a:rPr>
              <a:t>, the total synthesis of </a:t>
            </a:r>
            <a:r>
              <a:rPr lang="en-US" dirty="0" err="1">
                <a:solidFill>
                  <a:srgbClr val="000000"/>
                </a:solidFill>
                <a:latin typeface="Times New Roman" panose="02020603050405020304" pitchFamily="18" charset="0"/>
                <a:cs typeface="Times New Roman" panose="02020603050405020304" pitchFamily="18" charset="0"/>
              </a:rPr>
              <a:t>aklanonic</a:t>
            </a:r>
            <a:r>
              <a:rPr lang="en-US" dirty="0">
                <a:solidFill>
                  <a:srgbClr val="000000"/>
                </a:solidFill>
                <a:latin typeface="Times New Roman" panose="02020603050405020304" pitchFamily="18" charset="0"/>
                <a:cs typeface="Times New Roman" panose="02020603050405020304" pitchFamily="18" charset="0"/>
              </a:rPr>
              <a:t> acid and its derivatives was undertaken, utilizing the Baker-Venkataraman rearrangement of ortho-acetyl anthraquinone esters in the presence of lithium hydride. Using this method, it was possible to introduce </a:t>
            </a:r>
            <a:r>
              <a:rPr lang="en-US" dirty="0" err="1">
                <a:solidFill>
                  <a:srgbClr val="000000"/>
                </a:solidFill>
                <a:latin typeface="Times New Roman" panose="02020603050405020304" pitchFamily="18" charset="0"/>
                <a:cs typeface="Times New Roman" panose="02020603050405020304" pitchFamily="18" charset="0"/>
              </a:rPr>
              <a:t>ketide</a:t>
            </a:r>
            <a:r>
              <a:rPr lang="en-US" dirty="0">
                <a:solidFill>
                  <a:srgbClr val="000000"/>
                </a:solidFill>
                <a:latin typeface="Times New Roman" panose="02020603050405020304" pitchFamily="18" charset="0"/>
                <a:cs typeface="Times New Roman" panose="02020603050405020304" pitchFamily="18" charset="0"/>
              </a:rPr>
              <a:t> side-chains on anthraquinones in a facile manner.</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7E7D151-C783-4668-B75F-FA9598A8706A}"/>
              </a:ext>
            </a:extLst>
          </p:cNvPr>
          <p:cNvPicPr>
            <a:picLocks noChangeAspect="1"/>
          </p:cNvPicPr>
          <p:nvPr/>
        </p:nvPicPr>
        <p:blipFill rotWithShape="1">
          <a:blip r:embed="rId4"/>
          <a:srcRect t="11170" b="2516"/>
          <a:stretch/>
        </p:blipFill>
        <p:spPr>
          <a:xfrm>
            <a:off x="1372984" y="1696923"/>
            <a:ext cx="8349857" cy="1731634"/>
          </a:xfrm>
          <a:prstGeom prst="rect">
            <a:avLst/>
          </a:prstGeom>
        </p:spPr>
      </p:pic>
      <p:pic>
        <p:nvPicPr>
          <p:cNvPr id="5" name="Picture 4">
            <a:extLst>
              <a:ext uri="{FF2B5EF4-FFF2-40B4-BE49-F238E27FC236}">
                <a16:creationId xmlns:a16="http://schemas.microsoft.com/office/drawing/2014/main" id="{F54B50EC-8FBD-40B9-85C1-D1B492ED3C76}"/>
              </a:ext>
            </a:extLst>
          </p:cNvPr>
          <p:cNvPicPr>
            <a:picLocks noChangeAspect="1"/>
          </p:cNvPicPr>
          <p:nvPr/>
        </p:nvPicPr>
        <p:blipFill>
          <a:blip r:embed="rId5"/>
          <a:stretch>
            <a:fillRect/>
          </a:stretch>
        </p:blipFill>
        <p:spPr>
          <a:xfrm>
            <a:off x="1552047" y="3540695"/>
            <a:ext cx="8403624" cy="311245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B351CBAA-8224-4942-948D-7B392DAA4294}"/>
                  </a:ext>
                </a:extLst>
              </p14:cNvPr>
              <p14:cNvContentPartPr/>
              <p14:nvPr>
                <p:extLst>
                  <p:ext uri="{42D2F446-02D8-4167-A562-619A0277C38B}">
                    <p15:isNarration xmlns:p15="http://schemas.microsoft.com/office/powerpoint/2012/main" val="1"/>
                  </p:ext>
                </p:extLst>
              </p14:nvPr>
            </p14:nvContentPartPr>
            <p14:xfrm>
              <a:off x="1706400" y="2224800"/>
              <a:ext cx="8372880" cy="4426200"/>
            </p14:xfrm>
          </p:contentPart>
        </mc:Choice>
        <mc:Fallback xmlns="">
          <p:pic>
            <p:nvPicPr>
              <p:cNvPr id="2" name="Ink 1">
                <a:extLst>
                  <a:ext uri="{FF2B5EF4-FFF2-40B4-BE49-F238E27FC236}">
                    <a16:creationId xmlns:a16="http://schemas.microsoft.com/office/drawing/2014/main" id="{B351CBAA-8224-4942-948D-7B392DAA4294}"/>
                  </a:ext>
                </a:extLst>
              </p:cNvPr>
              <p:cNvPicPr>
                <a:picLocks noGrp="1" noRot="1" noChangeAspect="1" noMove="1" noResize="1" noEditPoints="1" noAdjustHandles="1" noChangeArrowheads="1" noChangeShapeType="1"/>
              </p:cNvPicPr>
              <p:nvPr/>
            </p:nvPicPr>
            <p:blipFill>
              <a:blip r:embed="rId7"/>
              <a:stretch>
                <a:fillRect/>
              </a:stretch>
            </p:blipFill>
            <p:spPr>
              <a:xfrm>
                <a:off x="1697040" y="2215440"/>
                <a:ext cx="8391600" cy="4444920"/>
              </a:xfrm>
              <a:prstGeom prst="rect">
                <a:avLst/>
              </a:prstGeom>
            </p:spPr>
          </p:pic>
        </mc:Fallback>
      </mc:AlternateContent>
      <p:pic>
        <p:nvPicPr>
          <p:cNvPr id="7" name="Audio 6">
            <a:hlinkClick r:id="" action="ppaction://media"/>
            <a:extLst>
              <a:ext uri="{FF2B5EF4-FFF2-40B4-BE49-F238E27FC236}">
                <a16:creationId xmlns:a16="http://schemas.microsoft.com/office/drawing/2014/main" id="{DF2B280D-5CCD-47E1-8D3D-C4C1C235CA4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33545989"/>
      </p:ext>
    </p:extLst>
  </p:cSld>
  <p:clrMapOvr>
    <a:masterClrMapping/>
  </p:clrMapOvr>
  <mc:AlternateContent xmlns:mc="http://schemas.openxmlformats.org/markup-compatibility/2006" xmlns:p14="http://schemas.microsoft.com/office/powerpoint/2010/main">
    <mc:Choice Requires="p14">
      <p:transition spd="slow" p14:dur="2000" advTm="172069"/>
    </mc:Choice>
    <mc:Fallback xmlns="">
      <p:transition spd="slow" advTm="172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3DC745-5E46-4543-AE8A-6EFCB3B291DA}"/>
              </a:ext>
            </a:extLst>
          </p:cNvPr>
          <p:cNvPicPr>
            <a:picLocks noChangeAspect="1"/>
          </p:cNvPicPr>
          <p:nvPr/>
        </p:nvPicPr>
        <p:blipFill>
          <a:blip r:embed="rId4"/>
          <a:stretch>
            <a:fillRect/>
          </a:stretch>
        </p:blipFill>
        <p:spPr>
          <a:xfrm>
            <a:off x="1572848" y="149486"/>
            <a:ext cx="8884830" cy="4060272"/>
          </a:xfrm>
          <a:prstGeom prst="rect">
            <a:avLst/>
          </a:prstGeom>
        </p:spPr>
      </p:pic>
      <p:pic>
        <p:nvPicPr>
          <p:cNvPr id="7" name="Picture 6">
            <a:extLst>
              <a:ext uri="{FF2B5EF4-FFF2-40B4-BE49-F238E27FC236}">
                <a16:creationId xmlns:a16="http://schemas.microsoft.com/office/drawing/2014/main" id="{D8DD147A-BD4C-478E-9259-F14BA345529F}"/>
              </a:ext>
            </a:extLst>
          </p:cNvPr>
          <p:cNvPicPr>
            <a:picLocks noChangeAspect="1"/>
          </p:cNvPicPr>
          <p:nvPr/>
        </p:nvPicPr>
        <p:blipFill>
          <a:blip r:embed="rId5"/>
          <a:stretch>
            <a:fillRect/>
          </a:stretch>
        </p:blipFill>
        <p:spPr>
          <a:xfrm>
            <a:off x="1754371" y="4285259"/>
            <a:ext cx="8683257" cy="206520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 name="Ink 2">
                <a:extLst>
                  <a:ext uri="{FF2B5EF4-FFF2-40B4-BE49-F238E27FC236}">
                    <a16:creationId xmlns:a16="http://schemas.microsoft.com/office/drawing/2014/main" id="{398FE107-4A85-4580-92E1-33A0D2277B5C}"/>
                  </a:ext>
                </a:extLst>
              </p14:cNvPr>
              <p14:cNvContentPartPr/>
              <p14:nvPr>
                <p:extLst>
                  <p:ext uri="{42D2F446-02D8-4167-A562-619A0277C38B}">
                    <p15:isNarration xmlns:p15="http://schemas.microsoft.com/office/powerpoint/2012/main" val="1"/>
                  </p:ext>
                </p:extLst>
              </p14:nvPr>
            </p14:nvContentPartPr>
            <p14:xfrm>
              <a:off x="8596080" y="3604680"/>
              <a:ext cx="1762560" cy="2775240"/>
            </p14:xfrm>
          </p:contentPart>
        </mc:Choice>
        <mc:Fallback xmlns="">
          <p:pic>
            <p:nvPicPr>
              <p:cNvPr id="3" name="Ink 2">
                <a:extLst>
                  <a:ext uri="{FF2B5EF4-FFF2-40B4-BE49-F238E27FC236}">
                    <a16:creationId xmlns:a16="http://schemas.microsoft.com/office/drawing/2014/main" id="{398FE107-4A85-4580-92E1-33A0D2277B5C}"/>
                  </a:ext>
                </a:extLst>
              </p:cNvPr>
              <p:cNvPicPr>
                <a:picLocks noGrp="1" noRot="1" noChangeAspect="1" noMove="1" noResize="1" noEditPoints="1" noAdjustHandles="1" noChangeArrowheads="1" noChangeShapeType="1"/>
              </p:cNvPicPr>
              <p:nvPr/>
            </p:nvPicPr>
            <p:blipFill>
              <a:blip r:embed="rId7"/>
              <a:stretch>
                <a:fillRect/>
              </a:stretch>
            </p:blipFill>
            <p:spPr>
              <a:xfrm>
                <a:off x="8586720" y="3595320"/>
                <a:ext cx="1781280" cy="2793960"/>
              </a:xfrm>
              <a:prstGeom prst="rect">
                <a:avLst/>
              </a:prstGeom>
            </p:spPr>
          </p:pic>
        </mc:Fallback>
      </mc:AlternateContent>
      <p:pic>
        <p:nvPicPr>
          <p:cNvPr id="4" name="Audio 3">
            <a:hlinkClick r:id="" action="ppaction://media"/>
            <a:extLst>
              <a:ext uri="{FF2B5EF4-FFF2-40B4-BE49-F238E27FC236}">
                <a16:creationId xmlns:a16="http://schemas.microsoft.com/office/drawing/2014/main" id="{79DB15C9-D92E-42AD-95E8-DBE749FFC4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5063201"/>
      </p:ext>
    </p:extLst>
  </p:cSld>
  <p:clrMapOvr>
    <a:masterClrMapping/>
  </p:clrMapOvr>
  <mc:AlternateContent xmlns:mc="http://schemas.openxmlformats.org/markup-compatibility/2006" xmlns:p14="http://schemas.microsoft.com/office/powerpoint/2010/main">
    <mc:Choice Requires="p14">
      <p:transition spd="slow" p14:dur="2000" advTm="40696"/>
    </mc:Choice>
    <mc:Fallback xmlns="">
      <p:transition spd="slow" advTm="40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199646" y="129352"/>
            <a:ext cx="5938357" cy="646331"/>
          </a:xfrm>
          <a:prstGeom prst="rect">
            <a:avLst/>
          </a:prstGeom>
        </p:spPr>
        <p:txBody>
          <a:bodyPr wrap="none">
            <a:spAutoFit/>
          </a:bodyPr>
          <a:lstStyle/>
          <a:p>
            <a:r>
              <a:rPr lang="en-IN" sz="3600" b="1" dirty="0">
                <a:solidFill>
                  <a:srgbClr val="FF0000"/>
                </a:solidFill>
                <a:latin typeface="Arial,Bold"/>
              </a:rPr>
              <a:t>Michael Addition/Reaction</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75683"/>
            <a:ext cx="11945922" cy="923330"/>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This method of forming new carbon-carbon bonds became exceedingly popular by the early 1900s and today the addition of stabilized carbon nucleophiles to activated π-systems is known as the Michael addition (or Michael reaction) and the products are called Michael adducts.</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BB9808F5-DD2D-4995-B379-CC94C533CDD8}"/>
              </a:ext>
            </a:extLst>
          </p:cNvPr>
          <p:cNvPicPr>
            <a:picLocks noChangeAspect="1"/>
          </p:cNvPicPr>
          <p:nvPr/>
        </p:nvPicPr>
        <p:blipFill>
          <a:blip r:embed="rId4"/>
          <a:stretch>
            <a:fillRect/>
          </a:stretch>
        </p:blipFill>
        <p:spPr>
          <a:xfrm>
            <a:off x="1130198" y="2803246"/>
            <a:ext cx="9293061" cy="1441583"/>
          </a:xfrm>
          <a:prstGeom prst="rect">
            <a:avLst/>
          </a:prstGeom>
        </p:spPr>
      </p:pic>
      <p:pic>
        <p:nvPicPr>
          <p:cNvPr id="8" name="Picture 7">
            <a:extLst>
              <a:ext uri="{FF2B5EF4-FFF2-40B4-BE49-F238E27FC236}">
                <a16:creationId xmlns:a16="http://schemas.microsoft.com/office/drawing/2014/main" id="{695C5346-B900-430A-879B-948B7EEE209E}"/>
              </a:ext>
            </a:extLst>
          </p:cNvPr>
          <p:cNvPicPr>
            <a:picLocks noChangeAspect="1"/>
          </p:cNvPicPr>
          <p:nvPr/>
        </p:nvPicPr>
        <p:blipFill>
          <a:blip r:embed="rId5"/>
          <a:stretch>
            <a:fillRect/>
          </a:stretch>
        </p:blipFill>
        <p:spPr>
          <a:xfrm>
            <a:off x="1130198" y="4602442"/>
            <a:ext cx="9293061" cy="1221080"/>
          </a:xfrm>
          <a:prstGeom prst="rect">
            <a:avLst/>
          </a:prstGeom>
        </p:spPr>
      </p:pic>
      <p:pic>
        <p:nvPicPr>
          <p:cNvPr id="9" name="Picture 8">
            <a:extLst>
              <a:ext uri="{FF2B5EF4-FFF2-40B4-BE49-F238E27FC236}">
                <a16:creationId xmlns:a16="http://schemas.microsoft.com/office/drawing/2014/main" id="{E14E1F49-C5E7-435C-9B13-7DA2B6863E01}"/>
              </a:ext>
            </a:extLst>
          </p:cNvPr>
          <p:cNvPicPr>
            <a:picLocks noChangeAspect="1"/>
          </p:cNvPicPr>
          <p:nvPr/>
        </p:nvPicPr>
        <p:blipFill>
          <a:blip r:embed="rId6"/>
          <a:stretch>
            <a:fillRect/>
          </a:stretch>
        </p:blipFill>
        <p:spPr>
          <a:xfrm>
            <a:off x="1434022" y="1659368"/>
            <a:ext cx="3649707" cy="1199190"/>
          </a:xfrm>
          <a:prstGeom prst="rect">
            <a:avLst/>
          </a:prstGeom>
        </p:spPr>
      </p:pic>
      <p:pic>
        <p:nvPicPr>
          <p:cNvPr id="10" name="Picture 9">
            <a:extLst>
              <a:ext uri="{FF2B5EF4-FFF2-40B4-BE49-F238E27FC236}">
                <a16:creationId xmlns:a16="http://schemas.microsoft.com/office/drawing/2014/main" id="{FF54AD7C-A562-4936-AE98-213B5957E3FF}"/>
              </a:ext>
            </a:extLst>
          </p:cNvPr>
          <p:cNvPicPr>
            <a:picLocks noChangeAspect="1"/>
          </p:cNvPicPr>
          <p:nvPr/>
        </p:nvPicPr>
        <p:blipFill>
          <a:blip r:embed="rId7"/>
          <a:stretch>
            <a:fillRect/>
          </a:stretch>
        </p:blipFill>
        <p:spPr>
          <a:xfrm>
            <a:off x="6394712" y="1622632"/>
            <a:ext cx="3820898" cy="1180614"/>
          </a:xfrm>
          <a:prstGeom prst="rect">
            <a:avLst/>
          </a:prstGeom>
        </p:spPr>
      </p:pic>
      <p:pic>
        <p:nvPicPr>
          <p:cNvPr id="11" name="Picture 10">
            <a:extLst>
              <a:ext uri="{FF2B5EF4-FFF2-40B4-BE49-F238E27FC236}">
                <a16:creationId xmlns:a16="http://schemas.microsoft.com/office/drawing/2014/main" id="{2F86B924-76C2-4DB1-86BB-854ABB0FEB22}"/>
              </a:ext>
            </a:extLst>
          </p:cNvPr>
          <p:cNvPicPr>
            <a:picLocks noChangeAspect="1"/>
          </p:cNvPicPr>
          <p:nvPr/>
        </p:nvPicPr>
        <p:blipFill>
          <a:blip r:embed="rId8"/>
          <a:stretch>
            <a:fillRect/>
          </a:stretch>
        </p:blipFill>
        <p:spPr>
          <a:xfrm>
            <a:off x="2479476" y="5991942"/>
            <a:ext cx="6830378" cy="69542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3" name="Ink 2">
                <a:extLst>
                  <a:ext uri="{FF2B5EF4-FFF2-40B4-BE49-F238E27FC236}">
                    <a16:creationId xmlns:a16="http://schemas.microsoft.com/office/drawing/2014/main" id="{D3AB1590-7476-41BF-BBA0-B4979EC791A6}"/>
                  </a:ext>
                </a:extLst>
              </p14:cNvPr>
              <p14:cNvContentPartPr/>
              <p14:nvPr>
                <p:extLst>
                  <p:ext uri="{42D2F446-02D8-4167-A562-619A0277C38B}">
                    <p15:isNarration xmlns:p15="http://schemas.microsoft.com/office/powerpoint/2012/main" val="1"/>
                  </p:ext>
                </p:extLst>
              </p14:nvPr>
            </p14:nvContentPartPr>
            <p14:xfrm>
              <a:off x="1164240" y="1076760"/>
              <a:ext cx="9234000" cy="4920480"/>
            </p14:xfrm>
          </p:contentPart>
        </mc:Choice>
        <mc:Fallback xmlns="">
          <p:pic>
            <p:nvPicPr>
              <p:cNvPr id="3" name="Ink 2">
                <a:extLst>
                  <a:ext uri="{FF2B5EF4-FFF2-40B4-BE49-F238E27FC236}">
                    <a16:creationId xmlns:a16="http://schemas.microsoft.com/office/drawing/2014/main" id="{D3AB1590-7476-41BF-BBA0-B4979EC791A6}"/>
                  </a:ext>
                </a:extLst>
              </p:cNvPr>
              <p:cNvPicPr>
                <a:picLocks noGrp="1" noRot="1" noChangeAspect="1" noMove="1" noResize="1" noEditPoints="1" noAdjustHandles="1" noChangeArrowheads="1" noChangeShapeType="1"/>
              </p:cNvPicPr>
              <p:nvPr/>
            </p:nvPicPr>
            <p:blipFill>
              <a:blip r:embed="rId10"/>
              <a:stretch>
                <a:fillRect/>
              </a:stretch>
            </p:blipFill>
            <p:spPr>
              <a:xfrm>
                <a:off x="1154880" y="1067400"/>
                <a:ext cx="9252720" cy="4939200"/>
              </a:xfrm>
              <a:prstGeom prst="rect">
                <a:avLst/>
              </a:prstGeom>
            </p:spPr>
          </p:pic>
        </mc:Fallback>
      </mc:AlternateContent>
      <p:pic>
        <p:nvPicPr>
          <p:cNvPr id="5" name="Audio 4">
            <a:hlinkClick r:id="" action="ppaction://media"/>
            <a:extLst>
              <a:ext uri="{FF2B5EF4-FFF2-40B4-BE49-F238E27FC236}">
                <a16:creationId xmlns:a16="http://schemas.microsoft.com/office/drawing/2014/main" id="{E1352807-4D14-4FBC-9C24-30B5576F8F4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88739594"/>
      </p:ext>
    </p:extLst>
  </p:cSld>
  <p:clrMapOvr>
    <a:masterClrMapping/>
  </p:clrMapOvr>
  <mc:AlternateContent xmlns:mc="http://schemas.openxmlformats.org/markup-compatibility/2006" xmlns:p14="http://schemas.microsoft.com/office/powerpoint/2010/main">
    <mc:Choice Requires="p14">
      <p:transition spd="slow" p14:dur="2000" advTm="424411"/>
    </mc:Choice>
    <mc:Fallback xmlns="">
      <p:transition spd="slow" advTm="42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199646" y="129352"/>
            <a:ext cx="5938357" cy="646331"/>
          </a:xfrm>
          <a:prstGeom prst="rect">
            <a:avLst/>
          </a:prstGeom>
        </p:spPr>
        <p:txBody>
          <a:bodyPr wrap="none">
            <a:spAutoFit/>
          </a:bodyPr>
          <a:lstStyle/>
          <a:p>
            <a:r>
              <a:rPr lang="en-IN" sz="3600" b="1" dirty="0">
                <a:solidFill>
                  <a:srgbClr val="FF0000"/>
                </a:solidFill>
                <a:latin typeface="Arial,Bold"/>
              </a:rPr>
              <a:t>Michael Addition/Reaction</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505590"/>
            <a:ext cx="12068961" cy="923330"/>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The mechanism is illustrated with the addition of a malonate anion across the double bond of ethyl cinnamate. The reaction is reversible in protic solvents and the thermodynamically most stable product usually predominates. When organometallic reagents are used as Michael donors (e.g., copper-catalyzed </a:t>
            </a:r>
            <a:r>
              <a:rPr lang="en-US" dirty="0" err="1">
                <a:latin typeface="Times New Roman" panose="02020603050405020304" pitchFamily="18" charset="0"/>
                <a:cs typeface="Times New Roman" panose="02020603050405020304" pitchFamily="18" charset="0"/>
              </a:rPr>
              <a:t>organomagnesium</a:t>
            </a:r>
            <a:r>
              <a:rPr lang="en-US" dirty="0">
                <a:latin typeface="Times New Roman" panose="02020603050405020304" pitchFamily="18" charset="0"/>
                <a:cs typeface="Times New Roman" panose="02020603050405020304" pitchFamily="18" charset="0"/>
              </a:rPr>
              <a:t> additions) SET-type </a:t>
            </a:r>
            <a:r>
              <a:rPr lang="en-IN" dirty="0">
                <a:latin typeface="Times New Roman" panose="02020603050405020304" pitchFamily="18" charset="0"/>
                <a:cs typeface="Times New Roman" panose="02020603050405020304" pitchFamily="18" charset="0"/>
              </a:rPr>
              <a:t>mechanisms may be operational.</a:t>
            </a:r>
          </a:p>
        </p:txBody>
      </p:sp>
      <p:pic>
        <p:nvPicPr>
          <p:cNvPr id="3" name="Picture 2">
            <a:extLst>
              <a:ext uri="{FF2B5EF4-FFF2-40B4-BE49-F238E27FC236}">
                <a16:creationId xmlns:a16="http://schemas.microsoft.com/office/drawing/2014/main" id="{1402BCD3-18A4-4BC2-9A15-85C16BBDBF56}"/>
              </a:ext>
            </a:extLst>
          </p:cNvPr>
          <p:cNvPicPr>
            <a:picLocks noChangeAspect="1"/>
          </p:cNvPicPr>
          <p:nvPr/>
        </p:nvPicPr>
        <p:blipFill>
          <a:blip r:embed="rId4"/>
          <a:stretch>
            <a:fillRect/>
          </a:stretch>
        </p:blipFill>
        <p:spPr>
          <a:xfrm>
            <a:off x="862484" y="3335592"/>
            <a:ext cx="10467032" cy="172296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BADF9A00-B619-4914-828E-C581F5C67D5D}"/>
                  </a:ext>
                </a:extLst>
              </p14:cNvPr>
              <p14:cNvContentPartPr/>
              <p14:nvPr>
                <p:extLst>
                  <p:ext uri="{42D2F446-02D8-4167-A562-619A0277C38B}">
                    <p15:isNarration xmlns:p15="http://schemas.microsoft.com/office/powerpoint/2012/main" val="1"/>
                  </p:ext>
                </p:extLst>
              </p14:nvPr>
            </p14:nvContentPartPr>
            <p14:xfrm>
              <a:off x="1658520" y="2129400"/>
              <a:ext cx="10007640" cy="4298400"/>
            </p14:xfrm>
          </p:contentPart>
        </mc:Choice>
        <mc:Fallback xmlns="">
          <p:pic>
            <p:nvPicPr>
              <p:cNvPr id="2" name="Ink 1">
                <a:extLst>
                  <a:ext uri="{FF2B5EF4-FFF2-40B4-BE49-F238E27FC236}">
                    <a16:creationId xmlns:a16="http://schemas.microsoft.com/office/drawing/2014/main" id="{BADF9A00-B619-4914-828E-C581F5C67D5D}"/>
                  </a:ext>
                </a:extLst>
              </p:cNvPr>
              <p:cNvPicPr>
                <a:picLocks noGrp="1" noRot="1" noChangeAspect="1" noMove="1" noResize="1" noEditPoints="1" noAdjustHandles="1" noChangeArrowheads="1" noChangeShapeType="1"/>
              </p:cNvPicPr>
              <p:nvPr/>
            </p:nvPicPr>
            <p:blipFill>
              <a:blip r:embed="rId6"/>
              <a:stretch>
                <a:fillRect/>
              </a:stretch>
            </p:blipFill>
            <p:spPr>
              <a:xfrm>
                <a:off x="1649160" y="2120040"/>
                <a:ext cx="10026360" cy="4317120"/>
              </a:xfrm>
              <a:prstGeom prst="rect">
                <a:avLst/>
              </a:prstGeom>
            </p:spPr>
          </p:pic>
        </mc:Fallback>
      </mc:AlternateContent>
      <p:pic>
        <p:nvPicPr>
          <p:cNvPr id="5" name="Audio 4">
            <a:hlinkClick r:id="" action="ppaction://media"/>
            <a:extLst>
              <a:ext uri="{FF2B5EF4-FFF2-40B4-BE49-F238E27FC236}">
                <a16:creationId xmlns:a16="http://schemas.microsoft.com/office/drawing/2014/main" id="{704E58FA-90A0-4340-B335-1933B8D250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22789679"/>
      </p:ext>
    </p:extLst>
  </p:cSld>
  <p:clrMapOvr>
    <a:masterClrMapping/>
  </p:clrMapOvr>
  <mc:AlternateContent xmlns:mc="http://schemas.openxmlformats.org/markup-compatibility/2006" xmlns:p14="http://schemas.microsoft.com/office/powerpoint/2010/main">
    <mc:Choice Requires="p14">
      <p:transition spd="slow" p14:dur="2000" advTm="142015"/>
    </mc:Choice>
    <mc:Fallback xmlns="">
      <p:transition spd="slow" advTm="14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691177" y="21324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111242"/>
            <a:ext cx="11945922" cy="1477328"/>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A unique class of steroidal alkaloids, the </a:t>
            </a:r>
            <a:r>
              <a:rPr lang="en-US" dirty="0" err="1">
                <a:solidFill>
                  <a:srgbClr val="000000"/>
                </a:solidFill>
                <a:latin typeface="Times New Roman" panose="02020603050405020304" pitchFamily="18" charset="0"/>
                <a:cs typeface="Times New Roman" panose="02020603050405020304" pitchFamily="18" charset="0"/>
              </a:rPr>
              <a:t>batrachotoxinins</a:t>
            </a:r>
            <a:r>
              <a:rPr lang="en-US" dirty="0">
                <a:solidFill>
                  <a:srgbClr val="000000"/>
                </a:solidFill>
                <a:latin typeface="Times New Roman" panose="02020603050405020304" pitchFamily="18" charset="0"/>
                <a:cs typeface="Times New Roman" panose="02020603050405020304" pitchFamily="18" charset="0"/>
              </a:rPr>
              <a:t>, is isolated in small quantities from the skins of poison arrow frogs and also from the feather of a New Guinea bird. One of the key steps during the total synthesis of </a:t>
            </a:r>
            <a:r>
              <a:rPr lang="en-US" dirty="0">
                <a:solidFill>
                  <a:srgbClr val="0000FF"/>
                </a:solidFill>
                <a:latin typeface="Times New Roman" panose="02020603050405020304" pitchFamily="18" charset="0"/>
                <a:cs typeface="Times New Roman" panose="02020603050405020304" pitchFamily="18" charset="0"/>
              </a:rPr>
              <a:t>(±)- </a:t>
            </a:r>
            <a:r>
              <a:rPr lang="en-US" dirty="0" err="1">
                <a:solidFill>
                  <a:srgbClr val="0000FF"/>
                </a:solidFill>
                <a:latin typeface="Times New Roman" panose="02020603050405020304" pitchFamily="18" charset="0"/>
                <a:cs typeface="Times New Roman" panose="02020603050405020304" pitchFamily="18" charset="0"/>
              </a:rPr>
              <a:t>batrachotoxinin</a:t>
            </a:r>
            <a:r>
              <a:rPr lang="en-US" dirty="0">
                <a:solidFill>
                  <a:srgbClr val="0000FF"/>
                </a:solidFill>
                <a:latin typeface="Times New Roman" panose="02020603050405020304" pitchFamily="18" charset="0"/>
                <a:cs typeface="Times New Roman" panose="02020603050405020304" pitchFamily="18" charset="0"/>
              </a:rPr>
              <a:t> A </a:t>
            </a:r>
            <a:r>
              <a:rPr lang="en-US" dirty="0">
                <a:solidFill>
                  <a:srgbClr val="000000"/>
                </a:solidFill>
                <a:latin typeface="Times New Roman" panose="02020603050405020304" pitchFamily="18" charset="0"/>
                <a:cs typeface="Times New Roman" panose="02020603050405020304" pitchFamily="18" charset="0"/>
              </a:rPr>
              <a:t>by Y. </a:t>
            </a:r>
            <a:r>
              <a:rPr lang="en-US" dirty="0" err="1">
                <a:solidFill>
                  <a:srgbClr val="000000"/>
                </a:solidFill>
                <a:latin typeface="Times New Roman" panose="02020603050405020304" pitchFamily="18" charset="0"/>
                <a:cs typeface="Times New Roman" panose="02020603050405020304" pitchFamily="18" charset="0"/>
              </a:rPr>
              <a:t>Kishi</a:t>
            </a:r>
            <a:r>
              <a:rPr lang="en-US" dirty="0">
                <a:solidFill>
                  <a:srgbClr val="000000"/>
                </a:solidFill>
                <a:latin typeface="Times New Roman" panose="02020603050405020304" pitchFamily="18" charset="0"/>
                <a:cs typeface="Times New Roman" panose="02020603050405020304" pitchFamily="18" charset="0"/>
              </a:rPr>
              <a:t> et al. was a </a:t>
            </a:r>
            <a:r>
              <a:rPr lang="en-US" i="1" dirty="0">
                <a:solidFill>
                  <a:srgbClr val="000000"/>
                </a:solidFill>
                <a:latin typeface="Times New Roman" panose="02020603050405020304" pitchFamily="18" charset="0"/>
                <a:cs typeface="Times New Roman" panose="02020603050405020304" pitchFamily="18" charset="0"/>
              </a:rPr>
              <a:t>Michael addition </a:t>
            </a:r>
            <a:r>
              <a:rPr lang="en-US" dirty="0">
                <a:solidFill>
                  <a:srgbClr val="000000"/>
                </a:solidFill>
                <a:latin typeface="Times New Roman" panose="02020603050405020304" pitchFamily="18" charset="0"/>
                <a:cs typeface="Times New Roman" panose="02020603050405020304" pitchFamily="18" charset="0"/>
              </a:rPr>
              <a:t>to form a seven-membered </a:t>
            </a:r>
            <a:r>
              <a:rPr lang="en-US" dirty="0" err="1">
                <a:solidFill>
                  <a:srgbClr val="000000"/>
                </a:solidFill>
                <a:latin typeface="Times New Roman" panose="02020603050405020304" pitchFamily="18" charset="0"/>
                <a:cs typeface="Times New Roman" panose="02020603050405020304" pitchFamily="18" charset="0"/>
              </a:rPr>
              <a:t>oxazapane</a:t>
            </a:r>
            <a:r>
              <a:rPr lang="en-US" dirty="0">
                <a:solidFill>
                  <a:srgbClr val="000000"/>
                </a:solidFill>
                <a:latin typeface="Times New Roman" panose="02020603050405020304" pitchFamily="18" charset="0"/>
                <a:cs typeface="Times New Roman" panose="02020603050405020304" pitchFamily="18" charset="0"/>
              </a:rPr>
              <a:t> ring.</a:t>
            </a:r>
            <a:r>
              <a:rPr lang="en-US" sz="800" dirty="0">
                <a:solidFill>
                  <a:srgbClr val="000000"/>
                </a:solidFill>
                <a:latin typeface="Times New Roman" panose="02020603050405020304" pitchFamily="18" charset="0"/>
                <a:cs typeface="Times New Roman" panose="02020603050405020304" pitchFamily="18" charset="0"/>
              </a:rPr>
              <a:t>68 </a:t>
            </a:r>
            <a:r>
              <a:rPr lang="en-US" dirty="0">
                <a:solidFill>
                  <a:srgbClr val="000000"/>
                </a:solidFill>
                <a:latin typeface="Times New Roman" panose="02020603050405020304" pitchFamily="18" charset="0"/>
                <a:cs typeface="Times New Roman" panose="02020603050405020304" pitchFamily="18" charset="0"/>
              </a:rPr>
              <a:t>The removal of the primary TBS protecting group was achieved by treatment with TASF and the resulting alkoxide attacked the </a:t>
            </a:r>
            <a:r>
              <a:rPr lang="en-US" dirty="0" err="1">
                <a:solidFill>
                  <a:srgbClr val="000000"/>
                </a:solidFill>
                <a:latin typeface="Times New Roman" panose="02020603050405020304" pitchFamily="18" charset="0"/>
                <a:cs typeface="Times New Roman" panose="02020603050405020304" pitchFamily="18" charset="0"/>
              </a:rPr>
              <a:t>enone</a:t>
            </a:r>
            <a:r>
              <a:rPr lang="en-US" dirty="0">
                <a:solidFill>
                  <a:srgbClr val="000000"/>
                </a:solidFill>
                <a:latin typeface="Times New Roman" panose="02020603050405020304" pitchFamily="18" charset="0"/>
                <a:cs typeface="Times New Roman" panose="02020603050405020304" pitchFamily="18" charset="0"/>
              </a:rPr>
              <a:t> at the β-position to afford an enolate as the Michael adduct. The enolate was trapped with phenyl triflimide as </a:t>
            </a:r>
            <a:r>
              <a:rPr lang="en-IN" dirty="0">
                <a:solidFill>
                  <a:srgbClr val="000000"/>
                </a:solidFill>
                <a:latin typeface="Times New Roman" panose="02020603050405020304" pitchFamily="18" charset="0"/>
                <a:cs typeface="Times New Roman" panose="02020603050405020304" pitchFamily="18" charset="0"/>
              </a:rPr>
              <a:t>the enol triflate.</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88AF0D4-A5EC-4656-A951-5A8840E29EFE}"/>
              </a:ext>
            </a:extLst>
          </p:cNvPr>
          <p:cNvPicPr>
            <a:picLocks noChangeAspect="1"/>
          </p:cNvPicPr>
          <p:nvPr/>
        </p:nvPicPr>
        <p:blipFill>
          <a:blip r:embed="rId4"/>
          <a:stretch>
            <a:fillRect/>
          </a:stretch>
        </p:blipFill>
        <p:spPr>
          <a:xfrm>
            <a:off x="1706358" y="2983231"/>
            <a:ext cx="8779284" cy="225545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19EAF37A-304C-4EDD-A818-16D76D0AA56A}"/>
                  </a:ext>
                </a:extLst>
              </p14:cNvPr>
              <p14:cNvContentPartPr/>
              <p14:nvPr>
                <p:extLst>
                  <p:ext uri="{42D2F446-02D8-4167-A562-619A0277C38B}">
                    <p15:isNarration xmlns:p15="http://schemas.microsoft.com/office/powerpoint/2012/main" val="1"/>
                  </p:ext>
                </p:extLst>
              </p14:nvPr>
            </p14:nvContentPartPr>
            <p14:xfrm>
              <a:off x="3524400" y="1666800"/>
              <a:ext cx="3844080" cy="2432520"/>
            </p14:xfrm>
          </p:contentPart>
        </mc:Choice>
        <mc:Fallback xmlns="">
          <p:pic>
            <p:nvPicPr>
              <p:cNvPr id="2" name="Ink 1">
                <a:extLst>
                  <a:ext uri="{FF2B5EF4-FFF2-40B4-BE49-F238E27FC236}">
                    <a16:creationId xmlns:a16="http://schemas.microsoft.com/office/drawing/2014/main" id="{19EAF37A-304C-4EDD-A818-16D76D0AA56A}"/>
                  </a:ext>
                </a:extLst>
              </p:cNvPr>
              <p:cNvPicPr>
                <a:picLocks noGrp="1" noRot="1" noChangeAspect="1" noMove="1" noResize="1" noEditPoints="1" noAdjustHandles="1" noChangeArrowheads="1" noChangeShapeType="1"/>
              </p:cNvPicPr>
              <p:nvPr/>
            </p:nvPicPr>
            <p:blipFill>
              <a:blip r:embed="rId6"/>
              <a:stretch>
                <a:fillRect/>
              </a:stretch>
            </p:blipFill>
            <p:spPr>
              <a:xfrm>
                <a:off x="3515040" y="1657440"/>
                <a:ext cx="3862800" cy="2451240"/>
              </a:xfrm>
              <a:prstGeom prst="rect">
                <a:avLst/>
              </a:prstGeom>
            </p:spPr>
          </p:pic>
        </mc:Fallback>
      </mc:AlternateContent>
      <p:pic>
        <p:nvPicPr>
          <p:cNvPr id="5" name="Audio 4">
            <a:hlinkClick r:id="" action="ppaction://media"/>
            <a:extLst>
              <a:ext uri="{FF2B5EF4-FFF2-40B4-BE49-F238E27FC236}">
                <a16:creationId xmlns:a16="http://schemas.microsoft.com/office/drawing/2014/main" id="{AE2E6DD6-3799-475D-B372-B9FDC400EF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9382337"/>
      </p:ext>
    </p:extLst>
  </p:cSld>
  <p:clrMapOvr>
    <a:masterClrMapping/>
  </p:clrMapOvr>
  <mc:AlternateContent xmlns:mc="http://schemas.openxmlformats.org/markup-compatibility/2006" xmlns:p14="http://schemas.microsoft.com/office/powerpoint/2010/main">
    <mc:Choice Requires="p14">
      <p:transition spd="slow" p14:dur="2000" advTm="93125"/>
    </mc:Choice>
    <mc:Fallback xmlns="">
      <p:transition spd="slow" advTm="93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691177" y="21324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111242"/>
            <a:ext cx="11945922" cy="1477328"/>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The synthesis of both enantiomers of the antitumor-antibiotic </a:t>
            </a:r>
            <a:r>
              <a:rPr lang="en-US" dirty="0" err="1">
                <a:solidFill>
                  <a:srgbClr val="000000"/>
                </a:solidFill>
                <a:latin typeface="Times New Roman" panose="02020603050405020304" pitchFamily="18" charset="0"/>
                <a:cs typeface="Times New Roman" panose="02020603050405020304" pitchFamily="18" charset="0"/>
              </a:rPr>
              <a:t>fredericamycin</a:t>
            </a:r>
            <a:r>
              <a:rPr lang="en-US" dirty="0">
                <a:solidFill>
                  <a:srgbClr val="000000"/>
                </a:solidFill>
                <a:latin typeface="Times New Roman" panose="02020603050405020304" pitchFamily="18" charset="0"/>
                <a:cs typeface="Times New Roman" panose="02020603050405020304" pitchFamily="18" charset="0"/>
              </a:rPr>
              <a:t> A was achieved in the laboratory of D.L. Boger. The DE ring system of the natural product was assembled via a tandem Michael addition-</a:t>
            </a:r>
            <a:r>
              <a:rPr lang="en-US" dirty="0" err="1">
                <a:solidFill>
                  <a:srgbClr val="000000"/>
                </a:solidFill>
                <a:latin typeface="Times New Roman" panose="02020603050405020304" pitchFamily="18" charset="0"/>
                <a:cs typeface="Times New Roman" panose="02020603050405020304" pitchFamily="18" charset="0"/>
              </a:rPr>
              <a:t>Dieckmann</a:t>
            </a:r>
            <a:r>
              <a:rPr lang="en-US" dirty="0">
                <a:solidFill>
                  <a:srgbClr val="000000"/>
                </a:solidFill>
                <a:latin typeface="Times New Roman" panose="02020603050405020304" pitchFamily="18" charset="0"/>
                <a:cs typeface="Times New Roman" panose="02020603050405020304" pitchFamily="18" charset="0"/>
              </a:rPr>
              <a:t> condensation. The highly substituted 4-methylpyridine precursor was treated with excess LDA followed by the addition of the Michael acceptor cyclopentenone. The Michael adduct underwent an intramolecular acylation with the ester functionality in situ to afford the desired DEF tricycle.</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016F8B75-C33C-4465-A449-F209626122C0}"/>
              </a:ext>
            </a:extLst>
          </p:cNvPr>
          <p:cNvPicPr>
            <a:picLocks noChangeAspect="1"/>
          </p:cNvPicPr>
          <p:nvPr/>
        </p:nvPicPr>
        <p:blipFill>
          <a:blip r:embed="rId4"/>
          <a:stretch>
            <a:fillRect/>
          </a:stretch>
        </p:blipFill>
        <p:spPr>
          <a:xfrm>
            <a:off x="1850561" y="3117701"/>
            <a:ext cx="8373314" cy="277975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a:extLst>
                  <a:ext uri="{FF2B5EF4-FFF2-40B4-BE49-F238E27FC236}">
                    <a16:creationId xmlns:a16="http://schemas.microsoft.com/office/drawing/2014/main" id="{5A4A40A4-BAC6-479B-99E4-566D8C85575E}"/>
                  </a:ext>
                </a:extLst>
              </p14:cNvPr>
              <p14:cNvContentPartPr/>
              <p14:nvPr>
                <p:extLst>
                  <p:ext uri="{42D2F446-02D8-4167-A562-619A0277C38B}">
                    <p15:isNarration xmlns:p15="http://schemas.microsoft.com/office/powerpoint/2012/main" val="1"/>
                  </p:ext>
                </p:extLst>
              </p14:nvPr>
            </p14:nvContentPartPr>
            <p14:xfrm>
              <a:off x="4975920" y="3604680"/>
              <a:ext cx="542520" cy="861480"/>
            </p14:xfrm>
          </p:contentPart>
        </mc:Choice>
        <mc:Fallback xmlns="">
          <p:pic>
            <p:nvPicPr>
              <p:cNvPr id="3" name="Ink 2">
                <a:extLst>
                  <a:ext uri="{FF2B5EF4-FFF2-40B4-BE49-F238E27FC236}">
                    <a16:creationId xmlns:a16="http://schemas.microsoft.com/office/drawing/2014/main" id="{5A4A40A4-BAC6-479B-99E4-566D8C85575E}"/>
                  </a:ext>
                </a:extLst>
              </p:cNvPr>
              <p:cNvPicPr>
                <a:picLocks noGrp="1" noRot="1" noChangeAspect="1" noMove="1" noResize="1" noEditPoints="1" noAdjustHandles="1" noChangeArrowheads="1" noChangeShapeType="1"/>
              </p:cNvPicPr>
              <p:nvPr/>
            </p:nvPicPr>
            <p:blipFill>
              <a:blip r:embed="rId6"/>
              <a:stretch>
                <a:fillRect/>
              </a:stretch>
            </p:blipFill>
            <p:spPr>
              <a:xfrm>
                <a:off x="4966560" y="3595320"/>
                <a:ext cx="561240" cy="880200"/>
              </a:xfrm>
              <a:prstGeom prst="rect">
                <a:avLst/>
              </a:prstGeom>
            </p:spPr>
          </p:pic>
        </mc:Fallback>
      </mc:AlternateContent>
      <p:pic>
        <p:nvPicPr>
          <p:cNvPr id="5" name="Audio 4">
            <a:hlinkClick r:id="" action="ppaction://media"/>
            <a:extLst>
              <a:ext uri="{FF2B5EF4-FFF2-40B4-BE49-F238E27FC236}">
                <a16:creationId xmlns:a16="http://schemas.microsoft.com/office/drawing/2014/main" id="{35A948A4-1065-4B85-8937-9A49442A50B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754368108"/>
      </p:ext>
    </p:extLst>
  </p:cSld>
  <p:clrMapOvr>
    <a:masterClrMapping/>
  </p:clrMapOvr>
  <mc:AlternateContent xmlns:mc="http://schemas.openxmlformats.org/markup-compatibility/2006" xmlns:p14="http://schemas.microsoft.com/office/powerpoint/2010/main">
    <mc:Choice Requires="p14">
      <p:transition spd="slow" p14:dur="2000" advTm="95579"/>
    </mc:Choice>
    <mc:Fallback xmlns="">
      <p:transition spd="slow" advTm="95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808185" y="112573"/>
            <a:ext cx="5801588" cy="646331"/>
          </a:xfrm>
          <a:prstGeom prst="rect">
            <a:avLst/>
          </a:prstGeom>
        </p:spPr>
        <p:txBody>
          <a:bodyPr wrap="none">
            <a:spAutoFit/>
          </a:bodyPr>
          <a:lstStyle/>
          <a:p>
            <a:r>
              <a:rPr lang="en-IN" sz="3600" b="1" dirty="0">
                <a:solidFill>
                  <a:srgbClr val="FF0000"/>
                </a:solidFill>
                <a:latin typeface="Arial,Bold"/>
              </a:rPr>
              <a:t>Diels-Alder Cycloaddition</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758904"/>
            <a:ext cx="11945922" cy="2308324"/>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The [4π + 2π] cyclization of a diene and alkene to form a cyclohexene derivative is known as the </a:t>
            </a:r>
            <a:r>
              <a:rPr lang="en-US" b="1" i="1" dirty="0">
                <a:solidFill>
                  <a:srgbClr val="000000"/>
                </a:solidFill>
                <a:latin typeface="Times New Roman" panose="02020603050405020304" pitchFamily="18" charset="0"/>
                <a:cs typeface="Times New Roman" panose="02020603050405020304" pitchFamily="18" charset="0"/>
              </a:rPr>
              <a:t>Diels-Alder cycloaddition </a:t>
            </a:r>
            <a:r>
              <a:rPr lang="en-US" dirty="0">
                <a:solidFill>
                  <a:srgbClr val="000000"/>
                </a:solidFill>
                <a:latin typeface="Times New Roman" panose="02020603050405020304" pitchFamily="18" charset="0"/>
                <a:cs typeface="Times New Roman" panose="02020603050405020304" pitchFamily="18" charset="0"/>
              </a:rPr>
              <a:t>(D-A cycloaddition).</a:t>
            </a:r>
          </a:p>
          <a:p>
            <a:endParaRPr lang="en-US" dirty="0">
              <a:solidFill>
                <a:srgbClr val="00000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diene component is usually electron rich, while the alkene (</a:t>
            </a:r>
            <a:r>
              <a:rPr lang="en-US" dirty="0" err="1">
                <a:latin typeface="Times New Roman" panose="02020603050405020304" pitchFamily="18" charset="0"/>
                <a:cs typeface="Times New Roman" panose="02020603050405020304" pitchFamily="18" charset="0"/>
              </a:rPr>
              <a:t>dieneophile</a:t>
            </a:r>
            <a:r>
              <a:rPr lang="en-US" dirty="0">
                <a:latin typeface="Times New Roman" panose="02020603050405020304" pitchFamily="18" charset="0"/>
                <a:cs typeface="Times New Roman" panose="02020603050405020304" pitchFamily="18" charset="0"/>
              </a:rPr>
              <a:t>) is usually electron poor and the reaction between them is called the </a:t>
            </a:r>
            <a:r>
              <a:rPr lang="en-US" b="1" i="1" dirty="0">
                <a:latin typeface="Times New Roman" panose="02020603050405020304" pitchFamily="18" charset="0"/>
                <a:cs typeface="Times New Roman" panose="02020603050405020304" pitchFamily="18" charset="0"/>
              </a:rPr>
              <a:t>normal electron-demand D-A reaction</a:t>
            </a:r>
            <a:r>
              <a:rPr lang="en-US" dirty="0">
                <a:latin typeface="Times New Roman" panose="02020603050405020304" pitchFamily="18" charset="0"/>
                <a:cs typeface="Times New Roman" panose="02020603050405020304" pitchFamily="18" charset="0"/>
              </a:rPr>
              <a:t>. When the diene is electron poor and the dienophile is electron rich then an </a:t>
            </a:r>
            <a:r>
              <a:rPr lang="en-US" b="1" i="1" dirty="0">
                <a:latin typeface="Times New Roman" panose="02020603050405020304" pitchFamily="18" charset="0"/>
                <a:cs typeface="Times New Roman" panose="02020603050405020304" pitchFamily="18" charset="0"/>
              </a:rPr>
              <a:t>inverse electron demand D-A cyclization</a:t>
            </a:r>
            <a:r>
              <a:rPr lang="en-US" dirty="0">
                <a:latin typeface="Times New Roman" panose="02020603050405020304" pitchFamily="18" charset="0"/>
                <a:cs typeface="Times New Roman" panose="02020603050405020304" pitchFamily="18" charset="0"/>
              </a:rPr>
              <a:t> takes place.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one or more of the atoms in either component is other than carbon, then the reaction is known as the </a:t>
            </a:r>
            <a:r>
              <a:rPr lang="en-US" b="1" i="1" dirty="0">
                <a:latin typeface="Times New Roman" panose="02020603050405020304" pitchFamily="18" charset="0"/>
                <a:cs typeface="Times New Roman" panose="02020603050405020304" pitchFamily="18" charset="0"/>
              </a:rPr>
              <a:t>hetero-D-A reaction.</a:t>
            </a:r>
            <a:endParaRPr lang="en-IN" b="1" i="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62D4E21-51AB-4818-8A4C-8998AAF80BBA}"/>
              </a:ext>
            </a:extLst>
          </p:cNvPr>
          <p:cNvPicPr>
            <a:picLocks noChangeAspect="1"/>
          </p:cNvPicPr>
          <p:nvPr/>
        </p:nvPicPr>
        <p:blipFill>
          <a:blip r:embed="rId4"/>
          <a:stretch>
            <a:fillRect/>
          </a:stretch>
        </p:blipFill>
        <p:spPr>
          <a:xfrm>
            <a:off x="815647" y="3352508"/>
            <a:ext cx="10560706" cy="262922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34ECC325-40AD-44FE-B911-B6177A42333B}"/>
                  </a:ext>
                </a:extLst>
              </p14:cNvPr>
              <p14:cNvContentPartPr/>
              <p14:nvPr>
                <p:extLst>
                  <p:ext uri="{42D2F446-02D8-4167-A562-619A0277C38B}">
                    <p15:isNarration xmlns:p15="http://schemas.microsoft.com/office/powerpoint/2012/main" val="1"/>
                  </p:ext>
                </p:extLst>
              </p14:nvPr>
            </p14:nvContentPartPr>
            <p14:xfrm>
              <a:off x="701640" y="1092600"/>
              <a:ext cx="10812960" cy="4840920"/>
            </p14:xfrm>
          </p:contentPart>
        </mc:Choice>
        <mc:Fallback xmlns="">
          <p:pic>
            <p:nvPicPr>
              <p:cNvPr id="2" name="Ink 1">
                <a:extLst>
                  <a:ext uri="{FF2B5EF4-FFF2-40B4-BE49-F238E27FC236}">
                    <a16:creationId xmlns:a16="http://schemas.microsoft.com/office/drawing/2014/main" id="{34ECC325-40AD-44FE-B911-B6177A42333B}"/>
                  </a:ext>
                </a:extLst>
              </p:cNvPr>
              <p:cNvPicPr>
                <a:picLocks noGrp="1" noRot="1" noChangeAspect="1" noMove="1" noResize="1" noEditPoints="1" noAdjustHandles="1" noChangeArrowheads="1" noChangeShapeType="1"/>
              </p:cNvPicPr>
              <p:nvPr/>
            </p:nvPicPr>
            <p:blipFill>
              <a:blip r:embed="rId6"/>
              <a:stretch>
                <a:fillRect/>
              </a:stretch>
            </p:blipFill>
            <p:spPr>
              <a:xfrm>
                <a:off x="692280" y="1083240"/>
                <a:ext cx="10831680" cy="4859640"/>
              </a:xfrm>
              <a:prstGeom prst="rect">
                <a:avLst/>
              </a:prstGeom>
            </p:spPr>
          </p:pic>
        </mc:Fallback>
      </mc:AlternateContent>
      <p:pic>
        <p:nvPicPr>
          <p:cNvPr id="5" name="Audio 4">
            <a:hlinkClick r:id="" action="ppaction://media"/>
            <a:extLst>
              <a:ext uri="{FF2B5EF4-FFF2-40B4-BE49-F238E27FC236}">
                <a16:creationId xmlns:a16="http://schemas.microsoft.com/office/drawing/2014/main" id="{EDF49623-DAE5-46A0-9334-57766FDCC0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2407421"/>
      </p:ext>
    </p:extLst>
  </p:cSld>
  <p:clrMapOvr>
    <a:masterClrMapping/>
  </p:clrMapOvr>
  <mc:AlternateContent xmlns:mc="http://schemas.openxmlformats.org/markup-compatibility/2006" xmlns:p14="http://schemas.microsoft.com/office/powerpoint/2010/main">
    <mc:Choice Requires="p14">
      <p:transition spd="slow" p14:dur="2000" advTm="234657"/>
    </mc:Choice>
    <mc:Fallback xmlns="">
      <p:transition spd="slow" advTm="234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4691177" y="213241"/>
            <a:ext cx="2339102" cy="646331"/>
          </a:xfrm>
          <a:prstGeom prst="rect">
            <a:avLst/>
          </a:prstGeom>
        </p:spPr>
        <p:txBody>
          <a:bodyPr wrap="none">
            <a:spAutoFit/>
          </a:bodyPr>
          <a:lstStyle/>
          <a:p>
            <a:r>
              <a:rPr lang="en-IN" sz="3600" b="1" dirty="0">
                <a:solidFill>
                  <a:srgbClr val="FF0000"/>
                </a:solidFill>
                <a:latin typeface="Arial,Bold"/>
              </a:rPr>
              <a:t>Examples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1069297"/>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critical step in the enantioselective and </a:t>
            </a:r>
            <a:r>
              <a:rPr lang="en-US" dirty="0" err="1">
                <a:solidFill>
                  <a:srgbClr val="000000"/>
                </a:solidFill>
                <a:latin typeface="Times New Roman" panose="02020603050405020304" pitchFamily="18" charset="0"/>
                <a:cs typeface="Times New Roman" panose="02020603050405020304" pitchFamily="18" charset="0"/>
              </a:rPr>
              <a:t>stereocontrolled</a:t>
            </a:r>
            <a:r>
              <a:rPr lang="en-US" dirty="0">
                <a:solidFill>
                  <a:srgbClr val="000000"/>
                </a:solidFill>
                <a:latin typeface="Times New Roman" panose="02020603050405020304" pitchFamily="18" charset="0"/>
                <a:cs typeface="Times New Roman" panose="02020603050405020304" pitchFamily="18" charset="0"/>
              </a:rPr>
              <a:t> total synthesis of </a:t>
            </a:r>
            <a:r>
              <a:rPr lang="en-US" dirty="0" err="1">
                <a:solidFill>
                  <a:srgbClr val="000000"/>
                </a:solidFill>
                <a:latin typeface="Times New Roman" panose="02020603050405020304" pitchFamily="18" charset="0"/>
                <a:cs typeface="Times New Roman" panose="02020603050405020304" pitchFamily="18" charset="0"/>
              </a:rPr>
              <a:t>eunicenone</a:t>
            </a:r>
            <a:r>
              <a:rPr lang="en-US" dirty="0">
                <a:solidFill>
                  <a:srgbClr val="000000"/>
                </a:solidFill>
                <a:latin typeface="Times New Roman" panose="02020603050405020304" pitchFamily="18" charset="0"/>
                <a:cs typeface="Times New Roman" panose="02020603050405020304" pitchFamily="18" charset="0"/>
              </a:rPr>
              <a:t> A by E.J. Corey et al. was the highly efficient chiral Lewis acid catalyzed intermolecular Diels-Alder cycloaddition reaction.89 The diene component was mixed with 5 equivalents of 2-bromoacrolein and 0.5 equivalents of the chiral oxazaborolidine catalyst in CH2Cl2 at -78 °C for 48h. The reaction gave 80% of the desired cycloadduct in 97% </a:t>
            </a:r>
            <a:r>
              <a:rPr lang="en-US" dirty="0" err="1">
                <a:solidFill>
                  <a:srgbClr val="000000"/>
                </a:solidFill>
                <a:latin typeface="Times New Roman" panose="02020603050405020304" pitchFamily="18" charset="0"/>
                <a:cs typeface="Times New Roman" panose="02020603050405020304" pitchFamily="18" charset="0"/>
              </a:rPr>
              <a:t>ee</a:t>
            </a:r>
            <a:r>
              <a:rPr lang="en-US" dirty="0">
                <a:solidFill>
                  <a:srgbClr val="000000"/>
                </a:solidFill>
                <a:latin typeface="Times New Roman" panose="02020603050405020304" pitchFamily="18" charset="0"/>
                <a:cs typeface="Times New Roman" panose="02020603050405020304" pitchFamily="18" charset="0"/>
              </a:rPr>
              <a:t> and the endo/</a:t>
            </a:r>
            <a:r>
              <a:rPr lang="en-US" dirty="0" err="1">
                <a:solidFill>
                  <a:srgbClr val="000000"/>
                </a:solidFill>
                <a:latin typeface="Times New Roman" panose="02020603050405020304" pitchFamily="18" charset="0"/>
                <a:cs typeface="Times New Roman" panose="02020603050405020304" pitchFamily="18" charset="0"/>
              </a:rPr>
              <a:t>exo</a:t>
            </a:r>
            <a:r>
              <a:rPr lang="en-US" dirty="0">
                <a:solidFill>
                  <a:srgbClr val="000000"/>
                </a:solidFill>
                <a:latin typeface="Times New Roman" panose="02020603050405020304" pitchFamily="18" charset="0"/>
                <a:cs typeface="Times New Roman" panose="02020603050405020304" pitchFamily="18" charset="0"/>
              </a:rPr>
              <a:t> selectivity was 98:2</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BE2C2-64C9-4518-9476-05058BB687DA}"/>
              </a:ext>
            </a:extLst>
          </p:cNvPr>
          <p:cNvPicPr>
            <a:picLocks noChangeAspect="1"/>
          </p:cNvPicPr>
          <p:nvPr/>
        </p:nvPicPr>
        <p:blipFill>
          <a:blip r:embed="rId4"/>
          <a:stretch>
            <a:fillRect/>
          </a:stretch>
        </p:blipFill>
        <p:spPr>
          <a:xfrm>
            <a:off x="1843220" y="2269626"/>
            <a:ext cx="8072567" cy="1785385"/>
          </a:xfrm>
          <a:prstGeom prst="rect">
            <a:avLst/>
          </a:prstGeom>
        </p:spPr>
      </p:pic>
      <p:sp>
        <p:nvSpPr>
          <p:cNvPr id="7" name="Rectangle 6">
            <a:extLst>
              <a:ext uri="{FF2B5EF4-FFF2-40B4-BE49-F238E27FC236}">
                <a16:creationId xmlns:a16="http://schemas.microsoft.com/office/drawing/2014/main" id="{7CA0F8C1-0750-4292-875E-04571F668A36}"/>
              </a:ext>
            </a:extLst>
          </p:cNvPr>
          <p:cNvSpPr/>
          <p:nvPr/>
        </p:nvSpPr>
        <p:spPr>
          <a:xfrm>
            <a:off x="123039" y="4118994"/>
            <a:ext cx="11945922" cy="1200329"/>
          </a:xfrm>
          <a:prstGeom prst="rect">
            <a:avLst/>
          </a:prstGeom>
        </p:spPr>
        <p:txBody>
          <a:bodyPr wrap="square">
            <a:spAutoFit/>
          </a:bodyPr>
          <a:lstStyle/>
          <a:p>
            <a:r>
              <a:rPr lang="en-US" dirty="0">
                <a:solidFill>
                  <a:srgbClr val="000000"/>
                </a:solidFill>
                <a:latin typeface="Times New Roman" panose="02020603050405020304" pitchFamily="18" charset="0"/>
                <a:cs typeface="Times New Roman" panose="02020603050405020304" pitchFamily="18" charset="0"/>
              </a:rPr>
              <a:t>The total synthesis of the </a:t>
            </a:r>
            <a:r>
              <a:rPr lang="en-US" dirty="0" err="1">
                <a:solidFill>
                  <a:srgbClr val="0000FF"/>
                </a:solidFill>
                <a:latin typeface="Times New Roman" panose="02020603050405020304" pitchFamily="18" charset="0"/>
                <a:cs typeface="Times New Roman" panose="02020603050405020304" pitchFamily="18" charset="0"/>
              </a:rPr>
              <a:t>rubrolone</a:t>
            </a:r>
            <a:r>
              <a:rPr lang="en-US" dirty="0">
                <a:solidFill>
                  <a:srgbClr val="0000FF"/>
                </a:solidFill>
                <a:latin typeface="Times New Roman" panose="02020603050405020304" pitchFamily="18" charset="0"/>
                <a:cs typeface="Times New Roman" panose="02020603050405020304" pitchFamily="18" charset="0"/>
              </a:rPr>
              <a:t> aglycon </a:t>
            </a:r>
            <a:r>
              <a:rPr lang="en-US" dirty="0">
                <a:solidFill>
                  <a:srgbClr val="000000"/>
                </a:solidFill>
                <a:latin typeface="Times New Roman" panose="02020603050405020304" pitchFamily="18" charset="0"/>
                <a:cs typeface="Times New Roman" panose="02020603050405020304" pitchFamily="18" charset="0"/>
              </a:rPr>
              <a:t>was accomplished in the laboratory of D.L. Boger as part of the ongoing research to explore the cycloaddition reaction of cyclopropenone ketals.</a:t>
            </a:r>
            <a:r>
              <a:rPr lang="en-US" sz="800" dirty="0">
                <a:solidFill>
                  <a:srgbClr val="000000"/>
                </a:solidFill>
                <a:latin typeface="Times New Roman" panose="02020603050405020304" pitchFamily="18" charset="0"/>
                <a:cs typeface="Times New Roman" panose="02020603050405020304" pitchFamily="18" charset="0"/>
              </a:rPr>
              <a:t> </a:t>
            </a:r>
            <a:r>
              <a:rPr lang="en-US" dirty="0">
                <a:solidFill>
                  <a:srgbClr val="000000"/>
                </a:solidFill>
                <a:latin typeface="Times New Roman" panose="02020603050405020304" pitchFamily="18" charset="0"/>
                <a:cs typeface="Times New Roman" panose="02020603050405020304" pitchFamily="18" charset="0"/>
              </a:rPr>
              <a:t>The key step in the production of the seven-membered C-ring was the </a:t>
            </a:r>
            <a:r>
              <a:rPr lang="en-US" i="1" dirty="0">
                <a:solidFill>
                  <a:srgbClr val="000000"/>
                </a:solidFill>
                <a:latin typeface="Times New Roman" panose="02020603050405020304" pitchFamily="18" charset="0"/>
                <a:cs typeface="Times New Roman" panose="02020603050405020304" pitchFamily="18" charset="0"/>
              </a:rPr>
              <a:t>intermolecular Diels-Alder reaction </a:t>
            </a:r>
            <a:r>
              <a:rPr lang="en-US" dirty="0">
                <a:solidFill>
                  <a:srgbClr val="000000"/>
                </a:solidFill>
                <a:latin typeface="Times New Roman" panose="02020603050405020304" pitchFamily="18" charset="0"/>
                <a:cs typeface="Times New Roman" panose="02020603050405020304" pitchFamily="18" charset="0"/>
              </a:rPr>
              <a:t>of an electron-rich diene with the very strained dienophile. The cycloaddition took place in excellent yield (97%) and with complete </a:t>
            </a:r>
            <a:r>
              <a:rPr lang="en-US" dirty="0" err="1">
                <a:solidFill>
                  <a:srgbClr val="000000"/>
                </a:solidFill>
                <a:latin typeface="Times New Roman" panose="02020603050405020304" pitchFamily="18" charset="0"/>
                <a:cs typeface="Times New Roman" panose="02020603050405020304" pitchFamily="18" charset="0"/>
              </a:rPr>
              <a:t>disastereoselectivity</a:t>
            </a:r>
            <a:r>
              <a:rPr lang="en-US" dirty="0">
                <a:solidFill>
                  <a:srgbClr val="000000"/>
                </a:solidFill>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8CEECDA-15E3-42FA-ACE3-A0F1D044E3A1}"/>
              </a:ext>
            </a:extLst>
          </p:cNvPr>
          <p:cNvPicPr>
            <a:picLocks noChangeAspect="1"/>
          </p:cNvPicPr>
          <p:nvPr/>
        </p:nvPicPr>
        <p:blipFill>
          <a:blip r:embed="rId5"/>
          <a:stretch>
            <a:fillRect/>
          </a:stretch>
        </p:blipFill>
        <p:spPr>
          <a:xfrm>
            <a:off x="2741474" y="5254870"/>
            <a:ext cx="6709052" cy="160313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B7A94348-A375-4804-B53E-AAAF4EA57934}"/>
                  </a:ext>
                </a:extLst>
              </p14:cNvPr>
              <p14:cNvContentPartPr/>
              <p14:nvPr>
                <p:extLst>
                  <p:ext uri="{42D2F446-02D8-4167-A562-619A0277C38B}">
                    <p15:isNarration xmlns:p15="http://schemas.microsoft.com/office/powerpoint/2012/main" val="1"/>
                  </p:ext>
                </p:extLst>
              </p14:nvPr>
            </p14:nvContentPartPr>
            <p14:xfrm>
              <a:off x="3436920" y="3205800"/>
              <a:ext cx="6411240" cy="3405600"/>
            </p14:xfrm>
          </p:contentPart>
        </mc:Choice>
        <mc:Fallback xmlns="">
          <p:pic>
            <p:nvPicPr>
              <p:cNvPr id="2" name="Ink 1">
                <a:extLst>
                  <a:ext uri="{FF2B5EF4-FFF2-40B4-BE49-F238E27FC236}">
                    <a16:creationId xmlns:a16="http://schemas.microsoft.com/office/drawing/2014/main" id="{B7A94348-A375-4804-B53E-AAAF4EA57934}"/>
                  </a:ext>
                </a:extLst>
              </p:cNvPr>
              <p:cNvPicPr>
                <a:picLocks noGrp="1" noRot="1" noChangeAspect="1" noMove="1" noResize="1" noEditPoints="1" noAdjustHandles="1" noChangeArrowheads="1" noChangeShapeType="1"/>
              </p:cNvPicPr>
              <p:nvPr/>
            </p:nvPicPr>
            <p:blipFill>
              <a:blip r:embed="rId7"/>
              <a:stretch>
                <a:fillRect/>
              </a:stretch>
            </p:blipFill>
            <p:spPr>
              <a:xfrm>
                <a:off x="3427560" y="3196440"/>
                <a:ext cx="6429960" cy="3424320"/>
              </a:xfrm>
              <a:prstGeom prst="rect">
                <a:avLst/>
              </a:prstGeom>
            </p:spPr>
          </p:pic>
        </mc:Fallback>
      </mc:AlternateContent>
      <p:pic>
        <p:nvPicPr>
          <p:cNvPr id="3" name="Audio 2">
            <a:hlinkClick r:id="" action="ppaction://media"/>
            <a:extLst>
              <a:ext uri="{FF2B5EF4-FFF2-40B4-BE49-F238E27FC236}">
                <a16:creationId xmlns:a16="http://schemas.microsoft.com/office/drawing/2014/main" id="{E0FB87AA-3C5E-4E65-A97A-EF0585C55C8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2053878"/>
      </p:ext>
    </p:extLst>
  </p:cSld>
  <p:clrMapOvr>
    <a:masterClrMapping/>
  </p:clrMapOvr>
  <mc:AlternateContent xmlns:mc="http://schemas.openxmlformats.org/markup-compatibility/2006" xmlns:p14="http://schemas.microsoft.com/office/powerpoint/2010/main">
    <mc:Choice Requires="p14">
      <p:transition spd="slow" p14:dur="2000" advTm="183324"/>
    </mc:Choice>
    <mc:Fallback xmlns="">
      <p:transition spd="slow" advTm="183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83AC1E-DE16-4A00-B790-8FFC556AF309}"/>
              </a:ext>
            </a:extLst>
          </p:cNvPr>
          <p:cNvSpPr/>
          <p:nvPr/>
        </p:nvSpPr>
        <p:spPr>
          <a:xfrm>
            <a:off x="2291925" y="104184"/>
            <a:ext cx="6365845" cy="646331"/>
          </a:xfrm>
          <a:prstGeom prst="rect">
            <a:avLst/>
          </a:prstGeom>
        </p:spPr>
        <p:txBody>
          <a:bodyPr wrap="none">
            <a:spAutoFit/>
          </a:bodyPr>
          <a:lstStyle/>
          <a:p>
            <a:r>
              <a:rPr lang="en-IN" sz="3600" b="1" dirty="0">
                <a:solidFill>
                  <a:srgbClr val="FF0000"/>
                </a:solidFill>
                <a:latin typeface="Arial,Bold"/>
              </a:rPr>
              <a:t>Acetoacetic Ester Synthesis</a:t>
            </a:r>
            <a:endParaRPr lang="en-IN" sz="3600" dirty="0">
              <a:solidFill>
                <a:srgbClr val="FF0000"/>
              </a:solidFill>
            </a:endParaRPr>
          </a:p>
        </p:txBody>
      </p:sp>
      <p:sp>
        <p:nvSpPr>
          <p:cNvPr id="6" name="Rectangle 5">
            <a:extLst>
              <a:ext uri="{FF2B5EF4-FFF2-40B4-BE49-F238E27FC236}">
                <a16:creationId xmlns:a16="http://schemas.microsoft.com/office/drawing/2014/main" id="{A930204A-3DF0-4E5D-84E4-DFE32DBE0B5D}"/>
              </a:ext>
            </a:extLst>
          </p:cNvPr>
          <p:cNvSpPr/>
          <p:nvPr/>
        </p:nvSpPr>
        <p:spPr>
          <a:xfrm>
            <a:off x="123039" y="851183"/>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The preparation of ketones via the C-alkylation of esters of 3-oxobutanoic acid (acetoacetic esters) is called the acetoacetic ester synthesis. Acetoacetic esters can be deprotonated at either the C2 or at both the C2 and C4 carbons, depending on the amount of base used. The C-H bonds on the C2 carbon atom are activated by the electron-withdrawing effect of the two neighboring carbonyl groups.</a:t>
            </a:r>
            <a:endParaRPr lang="en-I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A09BA264-7324-41C3-830A-3FAA4B89897F}"/>
              </a:ext>
            </a:extLst>
          </p:cNvPr>
          <p:cNvPicPr>
            <a:picLocks noChangeAspect="1"/>
          </p:cNvPicPr>
          <p:nvPr/>
        </p:nvPicPr>
        <p:blipFill rotWithShape="1">
          <a:blip r:embed="rId4"/>
          <a:srcRect l="334" t="-3439" r="-334" b="3439"/>
          <a:stretch/>
        </p:blipFill>
        <p:spPr>
          <a:xfrm>
            <a:off x="1078373" y="2051512"/>
            <a:ext cx="10035253" cy="1463475"/>
          </a:xfrm>
          <a:prstGeom prst="rect">
            <a:avLst/>
          </a:prstGeom>
        </p:spPr>
      </p:pic>
      <p:pic>
        <p:nvPicPr>
          <p:cNvPr id="3" name="Picture 2">
            <a:extLst>
              <a:ext uri="{FF2B5EF4-FFF2-40B4-BE49-F238E27FC236}">
                <a16:creationId xmlns:a16="http://schemas.microsoft.com/office/drawing/2014/main" id="{AACDC09E-800A-4587-AF0C-E3B98447D89E}"/>
              </a:ext>
            </a:extLst>
          </p:cNvPr>
          <p:cNvPicPr>
            <a:picLocks noChangeAspect="1"/>
          </p:cNvPicPr>
          <p:nvPr/>
        </p:nvPicPr>
        <p:blipFill>
          <a:blip r:embed="rId5"/>
          <a:stretch>
            <a:fillRect/>
          </a:stretch>
        </p:blipFill>
        <p:spPr>
          <a:xfrm>
            <a:off x="948266" y="3514987"/>
            <a:ext cx="10224083" cy="3145872"/>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66E36602-6B0F-48E6-9241-56C6F53ADF72}"/>
                  </a:ext>
                </a:extLst>
              </p14:cNvPr>
              <p14:cNvContentPartPr/>
              <p14:nvPr>
                <p:extLst>
                  <p:ext uri="{42D2F446-02D8-4167-A562-619A0277C38B}">
                    <p15:isNarration xmlns:p15="http://schemas.microsoft.com/office/powerpoint/2012/main" val="1"/>
                  </p:ext>
                </p:extLst>
              </p14:nvPr>
            </p14:nvContentPartPr>
            <p14:xfrm>
              <a:off x="1004760" y="2233080"/>
              <a:ext cx="10023480" cy="3931560"/>
            </p14:xfrm>
          </p:contentPart>
        </mc:Choice>
        <mc:Fallback xmlns="">
          <p:pic>
            <p:nvPicPr>
              <p:cNvPr id="5" name="Ink 4">
                <a:extLst>
                  <a:ext uri="{FF2B5EF4-FFF2-40B4-BE49-F238E27FC236}">
                    <a16:creationId xmlns:a16="http://schemas.microsoft.com/office/drawing/2014/main" id="{66E36602-6B0F-48E6-9241-56C6F53ADF72}"/>
                  </a:ext>
                </a:extLst>
              </p:cNvPr>
              <p:cNvPicPr>
                <a:picLocks noGrp="1" noRot="1" noChangeAspect="1" noMove="1" noResize="1" noEditPoints="1" noAdjustHandles="1" noChangeArrowheads="1" noChangeShapeType="1"/>
              </p:cNvPicPr>
              <p:nvPr/>
            </p:nvPicPr>
            <p:blipFill>
              <a:blip r:embed="rId7"/>
              <a:stretch>
                <a:fillRect/>
              </a:stretch>
            </p:blipFill>
            <p:spPr>
              <a:xfrm>
                <a:off x="995400" y="2223720"/>
                <a:ext cx="10042200" cy="3950280"/>
              </a:xfrm>
              <a:prstGeom prst="rect">
                <a:avLst/>
              </a:prstGeom>
            </p:spPr>
          </p:pic>
        </mc:Fallback>
      </mc:AlternateContent>
      <p:pic>
        <p:nvPicPr>
          <p:cNvPr id="7" name="Audio 6">
            <a:hlinkClick r:id="" action="ppaction://media"/>
            <a:extLst>
              <a:ext uri="{FF2B5EF4-FFF2-40B4-BE49-F238E27FC236}">
                <a16:creationId xmlns:a16="http://schemas.microsoft.com/office/drawing/2014/main" id="{5E6BBAA2-38C7-4152-B978-410F031A24D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9823933"/>
      </p:ext>
    </p:extLst>
  </p:cSld>
  <p:clrMapOvr>
    <a:masterClrMapping/>
  </p:clrMapOvr>
  <mc:AlternateContent xmlns:mc="http://schemas.openxmlformats.org/markup-compatibility/2006" xmlns:p14="http://schemas.microsoft.com/office/powerpoint/2010/main">
    <mc:Choice Requires="p14">
      <p:transition spd="slow" p14:dur="2000" advTm="297688"/>
    </mc:Choice>
    <mc:Fallback xmlns="">
      <p:transition spd="slow" advTm="297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30204A-3DF0-4E5D-84E4-DFE32DBE0B5D}"/>
              </a:ext>
            </a:extLst>
          </p:cNvPr>
          <p:cNvSpPr/>
          <p:nvPr/>
        </p:nvSpPr>
        <p:spPr>
          <a:xfrm>
            <a:off x="246078" y="452654"/>
            <a:ext cx="11945922" cy="1200329"/>
          </a:xfrm>
          <a:prstGeom prst="rect">
            <a:avLst/>
          </a:prstGeom>
        </p:spPr>
        <p:txBody>
          <a:bodyPr wrap="square">
            <a:spAutoFit/>
          </a:bodyPr>
          <a:lstStyle/>
          <a:p>
            <a:pPr algn="just"/>
            <a:r>
              <a:rPr lang="en-US" dirty="0">
                <a:solidFill>
                  <a:srgbClr val="000000"/>
                </a:solidFill>
                <a:latin typeface="Times New Roman" panose="02020603050405020304" pitchFamily="18" charset="0"/>
                <a:cs typeface="Times New Roman" panose="02020603050405020304" pitchFamily="18" charset="0"/>
              </a:rPr>
              <a:t>In the </a:t>
            </a:r>
            <a:r>
              <a:rPr lang="en-US" b="1" i="1" dirty="0">
                <a:solidFill>
                  <a:srgbClr val="000000"/>
                </a:solidFill>
                <a:latin typeface="Times New Roman" panose="02020603050405020304" pitchFamily="18" charset="0"/>
                <a:cs typeface="Times New Roman" panose="02020603050405020304" pitchFamily="18" charset="0"/>
              </a:rPr>
              <a:t>mechanism</a:t>
            </a:r>
            <a:r>
              <a:rPr lang="en-US" dirty="0">
                <a:solidFill>
                  <a:srgbClr val="000000"/>
                </a:solidFill>
                <a:latin typeface="Times New Roman" panose="02020603050405020304" pitchFamily="18" charset="0"/>
                <a:cs typeface="Times New Roman" panose="02020603050405020304" pitchFamily="18" charset="0"/>
              </a:rPr>
              <a:t>, the first step is the deprotonation of acetoacetic ester at the C2 position with one equivalent of base. The resulting enolate is nucleophilic and reacts with the electrophilic alkyl halide in an SN</a:t>
            </a:r>
            <a:r>
              <a:rPr lang="en-US" baseline="30000" dirty="0">
                <a:solidFill>
                  <a:srgbClr val="000000"/>
                </a:solidFill>
                <a:latin typeface="Times New Roman" panose="02020603050405020304" pitchFamily="18" charset="0"/>
                <a:cs typeface="Times New Roman" panose="02020603050405020304" pitchFamily="18" charset="0"/>
              </a:rPr>
              <a:t>2</a:t>
            </a:r>
            <a:r>
              <a:rPr lang="en-US" dirty="0">
                <a:solidFill>
                  <a:srgbClr val="000000"/>
                </a:solidFill>
                <a:latin typeface="Times New Roman" panose="02020603050405020304" pitchFamily="18" charset="0"/>
                <a:cs typeface="Times New Roman" panose="02020603050405020304" pitchFamily="18" charset="0"/>
              </a:rPr>
              <a:t> reaction to afford the C2 substituted acetoacetic ester, which can be isolated. The ester is hydrolyzed by treatment with aqueous acid to the corresponding β-keto acid, which is thermally unstable and undergoes decarboxylation via a six-membered transition state.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49DC9D-F164-48DC-8E85-93335E36B200}"/>
              </a:ext>
            </a:extLst>
          </p:cNvPr>
          <p:cNvPicPr>
            <a:picLocks noChangeAspect="1"/>
          </p:cNvPicPr>
          <p:nvPr/>
        </p:nvPicPr>
        <p:blipFill>
          <a:blip r:embed="rId4"/>
          <a:stretch>
            <a:fillRect/>
          </a:stretch>
        </p:blipFill>
        <p:spPr>
          <a:xfrm>
            <a:off x="621302" y="2050238"/>
            <a:ext cx="10949396" cy="3813667"/>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476AC9F4-3F1A-4C5C-B08E-81C678EF8339}"/>
                  </a:ext>
                </a:extLst>
              </p14:cNvPr>
              <p14:cNvContentPartPr/>
              <p14:nvPr>
                <p:extLst>
                  <p:ext uri="{42D2F446-02D8-4167-A562-619A0277C38B}">
                    <p15:isNarration xmlns:p15="http://schemas.microsoft.com/office/powerpoint/2012/main" val="1"/>
                  </p:ext>
                </p:extLst>
              </p14:nvPr>
            </p14:nvContentPartPr>
            <p14:xfrm>
              <a:off x="8579880" y="3046320"/>
              <a:ext cx="3174120" cy="2823480"/>
            </p14:xfrm>
          </p:contentPart>
        </mc:Choice>
        <mc:Fallback xmlns="">
          <p:pic>
            <p:nvPicPr>
              <p:cNvPr id="2" name="Ink 1">
                <a:extLst>
                  <a:ext uri="{FF2B5EF4-FFF2-40B4-BE49-F238E27FC236}">
                    <a16:creationId xmlns:a16="http://schemas.microsoft.com/office/drawing/2014/main" id="{476AC9F4-3F1A-4C5C-B08E-81C678EF8339}"/>
                  </a:ext>
                </a:extLst>
              </p:cNvPr>
              <p:cNvPicPr>
                <a:picLocks noGrp="1" noRot="1" noChangeAspect="1" noMove="1" noResize="1" noEditPoints="1" noAdjustHandles="1" noChangeArrowheads="1" noChangeShapeType="1"/>
              </p:cNvPicPr>
              <p:nvPr/>
            </p:nvPicPr>
            <p:blipFill>
              <a:blip r:embed="rId6"/>
              <a:stretch>
                <a:fillRect/>
              </a:stretch>
            </p:blipFill>
            <p:spPr>
              <a:xfrm>
                <a:off x="8570520" y="3036960"/>
                <a:ext cx="3192840" cy="2842200"/>
              </a:xfrm>
              <a:prstGeom prst="rect">
                <a:avLst/>
              </a:prstGeom>
            </p:spPr>
          </p:pic>
        </mc:Fallback>
      </mc:AlternateContent>
      <p:pic>
        <p:nvPicPr>
          <p:cNvPr id="3" name="Audio 2">
            <a:hlinkClick r:id="" action="ppaction://media"/>
            <a:extLst>
              <a:ext uri="{FF2B5EF4-FFF2-40B4-BE49-F238E27FC236}">
                <a16:creationId xmlns:a16="http://schemas.microsoft.com/office/drawing/2014/main" id="{CB258FE2-4FBA-45CD-BDCC-F368BB1B537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32640445"/>
      </p:ext>
    </p:extLst>
  </p:cSld>
  <p:clrMapOvr>
    <a:masterClrMapping/>
  </p:clrMapOvr>
  <mc:AlternateContent xmlns:mc="http://schemas.openxmlformats.org/markup-compatibility/2006" xmlns:p14="http://schemas.microsoft.com/office/powerpoint/2010/main">
    <mc:Choice Requires="p14">
      <p:transition spd="slow" p14:dur="2000" advTm="83640"/>
    </mc:Choice>
    <mc:Fallback xmlns="">
      <p:transition spd="slow" advTm="8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1096</Words>
  <Application>Microsoft Office PowerPoint</Application>
  <PresentationFormat>Widescreen</PresentationFormat>
  <Paragraphs>37</Paragraphs>
  <Slides>15</Slides>
  <Notes>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Arial,Bold</vt:lpstr>
      <vt:lpstr>Calibri</vt:lpstr>
      <vt:lpstr>Calibri Light</vt:lpstr>
      <vt:lpstr>Times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8</cp:revision>
  <dcterms:created xsi:type="dcterms:W3CDTF">2020-10-27T09:24:27Z</dcterms:created>
  <dcterms:modified xsi:type="dcterms:W3CDTF">2020-12-12T06:03:32Z</dcterms:modified>
</cp:coreProperties>
</file>